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8"/>
  </p:notesMasterIdLst>
  <p:sldIdLst>
    <p:sldId id="256" r:id="rId2"/>
    <p:sldId id="2374" r:id="rId3"/>
    <p:sldId id="2366" r:id="rId4"/>
    <p:sldId id="2396" r:id="rId5"/>
    <p:sldId id="2398" r:id="rId6"/>
    <p:sldId id="262" r:id="rId7"/>
    <p:sldId id="2375" r:id="rId8"/>
    <p:sldId id="2376" r:id="rId9"/>
    <p:sldId id="2402" r:id="rId10"/>
    <p:sldId id="2377" r:id="rId11"/>
    <p:sldId id="2378" r:id="rId12"/>
    <p:sldId id="2403" r:id="rId13"/>
    <p:sldId id="2409" r:id="rId14"/>
    <p:sldId id="2415" r:id="rId15"/>
    <p:sldId id="2399" r:id="rId16"/>
    <p:sldId id="2411" r:id="rId17"/>
    <p:sldId id="2412" r:id="rId18"/>
    <p:sldId id="2416" r:id="rId19"/>
    <p:sldId id="2413" r:id="rId20"/>
    <p:sldId id="2405" r:id="rId21"/>
    <p:sldId id="2406" r:id="rId22"/>
    <p:sldId id="2379" r:id="rId23"/>
    <p:sldId id="2380" r:id="rId24"/>
    <p:sldId id="2407" r:id="rId25"/>
    <p:sldId id="2408" r:id="rId26"/>
    <p:sldId id="2414" r:id="rId27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792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2" d="100"/>
          <a:sy n="102" d="100"/>
        </p:scale>
        <p:origin x="138" y="3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C2B1944-B814-40EF-BD25-88B393E6D0F3}" type="doc">
      <dgm:prSet loTypeId="urn:microsoft.com/office/officeart/2005/8/layout/hList1" loCatId="list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de-DE"/>
        </a:p>
      </dgm:t>
    </dgm:pt>
    <dgm:pt modelId="{24EC299B-B2F6-4751-8245-4BF4E76D51E8}">
      <dgm:prSet phldrT="[Text]"/>
      <dgm:spPr/>
      <dgm:t>
        <a:bodyPr/>
        <a:lstStyle/>
        <a:p>
          <a:r>
            <a:rPr lang="de-DE" dirty="0"/>
            <a:t>Einflüsse </a:t>
          </a:r>
        </a:p>
      </dgm:t>
    </dgm:pt>
    <dgm:pt modelId="{4686933E-DF4A-42BB-B3DC-DB6A43FBF428}" type="parTrans" cxnId="{C820C46D-9D45-4956-8D47-42574E13CE7B}">
      <dgm:prSet/>
      <dgm:spPr/>
      <dgm:t>
        <a:bodyPr/>
        <a:lstStyle/>
        <a:p>
          <a:endParaRPr lang="de-DE"/>
        </a:p>
      </dgm:t>
    </dgm:pt>
    <dgm:pt modelId="{BE508C36-234E-418C-9E80-A431545C6F98}" type="sibTrans" cxnId="{C820C46D-9D45-4956-8D47-42574E13CE7B}">
      <dgm:prSet/>
      <dgm:spPr/>
      <dgm:t>
        <a:bodyPr/>
        <a:lstStyle/>
        <a:p>
          <a:endParaRPr lang="de-DE"/>
        </a:p>
      </dgm:t>
    </dgm:pt>
    <dgm:pt modelId="{DE7D6976-A5C1-4533-92DD-FACE57BA92E3}">
      <dgm:prSet phldrT="[Text]"/>
      <dgm:spPr/>
      <dgm:t>
        <a:bodyPr/>
        <a:lstStyle/>
        <a:p>
          <a:r>
            <a:rPr lang="de-DE" dirty="0"/>
            <a:t>Bewegung</a:t>
          </a:r>
        </a:p>
      </dgm:t>
    </dgm:pt>
    <dgm:pt modelId="{CAF58448-B788-4082-9734-CD06528E3045}" type="parTrans" cxnId="{8F82966D-2848-4003-9196-F5A7CDC117BD}">
      <dgm:prSet/>
      <dgm:spPr/>
      <dgm:t>
        <a:bodyPr/>
        <a:lstStyle/>
        <a:p>
          <a:endParaRPr lang="de-DE"/>
        </a:p>
      </dgm:t>
    </dgm:pt>
    <dgm:pt modelId="{4EF8EB5D-64B5-4A15-AD29-5022F067F567}" type="sibTrans" cxnId="{8F82966D-2848-4003-9196-F5A7CDC117BD}">
      <dgm:prSet/>
      <dgm:spPr/>
      <dgm:t>
        <a:bodyPr/>
        <a:lstStyle/>
        <a:p>
          <a:endParaRPr lang="de-DE"/>
        </a:p>
      </dgm:t>
    </dgm:pt>
    <dgm:pt modelId="{30F09F80-A06B-47DA-B84C-AEABA24FC7D2}">
      <dgm:prSet phldrT="[Text]"/>
      <dgm:spPr/>
      <dgm:t>
        <a:bodyPr/>
        <a:lstStyle/>
        <a:p>
          <a:r>
            <a:rPr lang="de-DE" dirty="0"/>
            <a:t>Energie</a:t>
          </a:r>
        </a:p>
      </dgm:t>
    </dgm:pt>
    <dgm:pt modelId="{ADA5A8F1-4712-4032-B195-1434CFFA00B6}" type="parTrans" cxnId="{E68EC03A-4046-434A-B7CA-5D59FEBDFFD5}">
      <dgm:prSet/>
      <dgm:spPr/>
      <dgm:t>
        <a:bodyPr/>
        <a:lstStyle/>
        <a:p>
          <a:endParaRPr lang="de-DE"/>
        </a:p>
      </dgm:t>
    </dgm:pt>
    <dgm:pt modelId="{4D4B7E2C-F3F1-4A0A-811A-273A7F282B67}" type="sibTrans" cxnId="{E68EC03A-4046-434A-B7CA-5D59FEBDFFD5}">
      <dgm:prSet/>
      <dgm:spPr/>
      <dgm:t>
        <a:bodyPr/>
        <a:lstStyle/>
        <a:p>
          <a:endParaRPr lang="de-DE"/>
        </a:p>
      </dgm:t>
    </dgm:pt>
    <dgm:pt modelId="{0DFDC80C-37C0-4F82-891D-09E18FC60624}">
      <dgm:prSet phldrT="[Text]"/>
      <dgm:spPr/>
      <dgm:t>
        <a:bodyPr/>
        <a:lstStyle/>
        <a:p>
          <a:r>
            <a:rPr lang="de-DE" dirty="0"/>
            <a:t>Stapeln</a:t>
          </a:r>
        </a:p>
      </dgm:t>
    </dgm:pt>
    <dgm:pt modelId="{4EC08E00-DC83-419F-A7A6-5534DE114FC5}" type="parTrans" cxnId="{3EF78C93-29F0-432C-8B0C-A62C2ED833DD}">
      <dgm:prSet/>
      <dgm:spPr/>
      <dgm:t>
        <a:bodyPr/>
        <a:lstStyle/>
        <a:p>
          <a:endParaRPr lang="de-DE"/>
        </a:p>
      </dgm:t>
    </dgm:pt>
    <dgm:pt modelId="{F1D737D9-FD36-40B5-AD33-9EDA2B750310}" type="sibTrans" cxnId="{3EF78C93-29F0-432C-8B0C-A62C2ED833DD}">
      <dgm:prSet/>
      <dgm:spPr/>
      <dgm:t>
        <a:bodyPr/>
        <a:lstStyle/>
        <a:p>
          <a:endParaRPr lang="de-DE"/>
        </a:p>
      </dgm:t>
    </dgm:pt>
    <dgm:pt modelId="{CDDFFC92-AA7D-44BC-8368-C579B29BC85F}">
      <dgm:prSet/>
      <dgm:spPr/>
      <dgm:t>
        <a:bodyPr/>
        <a:lstStyle/>
        <a:p>
          <a:pPr>
            <a:spcAft>
              <a:spcPts val="1200"/>
            </a:spcAft>
          </a:pPr>
          <a:r>
            <a:rPr lang="de-DE" dirty="0"/>
            <a:t>Keinen Witterungen ausgesetzt</a:t>
          </a:r>
        </a:p>
      </dgm:t>
    </dgm:pt>
    <dgm:pt modelId="{C0E6ADED-6385-4BCD-BA29-C37752F5E24D}" type="parTrans" cxnId="{695A43BA-8656-4594-83AC-B2D87901AEA2}">
      <dgm:prSet/>
      <dgm:spPr/>
      <dgm:t>
        <a:bodyPr/>
        <a:lstStyle/>
        <a:p>
          <a:endParaRPr lang="de-DE"/>
        </a:p>
      </dgm:t>
    </dgm:pt>
    <dgm:pt modelId="{C882B398-48A2-486A-8066-3A0E7CD15EB2}" type="sibTrans" cxnId="{695A43BA-8656-4594-83AC-B2D87901AEA2}">
      <dgm:prSet/>
      <dgm:spPr/>
      <dgm:t>
        <a:bodyPr/>
        <a:lstStyle/>
        <a:p>
          <a:endParaRPr lang="de-DE"/>
        </a:p>
      </dgm:t>
    </dgm:pt>
    <dgm:pt modelId="{5BD8BFF4-53EB-4DCD-A11E-1720C320F298}">
      <dgm:prSet/>
      <dgm:spPr/>
      <dgm:t>
        <a:bodyPr/>
        <a:lstStyle/>
        <a:p>
          <a:pPr>
            <a:spcAft>
              <a:spcPts val="1200"/>
            </a:spcAft>
          </a:pPr>
          <a:r>
            <a:rPr lang="de-DE" dirty="0"/>
            <a:t>Sichtkontakt zu Roboter und Kisten</a:t>
          </a:r>
        </a:p>
      </dgm:t>
    </dgm:pt>
    <dgm:pt modelId="{D5B287A0-0877-410E-9002-A41EBA3616D6}" type="parTrans" cxnId="{C943F2EB-DF69-4FE7-97A7-FF70B3732668}">
      <dgm:prSet/>
      <dgm:spPr/>
      <dgm:t>
        <a:bodyPr/>
        <a:lstStyle/>
        <a:p>
          <a:endParaRPr lang="de-DE"/>
        </a:p>
      </dgm:t>
    </dgm:pt>
    <dgm:pt modelId="{A0DA76AD-E7ED-44F6-AE2A-DE3874D67BB2}" type="sibTrans" cxnId="{C943F2EB-DF69-4FE7-97A7-FF70B3732668}">
      <dgm:prSet/>
      <dgm:spPr/>
      <dgm:t>
        <a:bodyPr/>
        <a:lstStyle/>
        <a:p>
          <a:endParaRPr lang="de-DE"/>
        </a:p>
      </dgm:t>
    </dgm:pt>
    <dgm:pt modelId="{4B50E333-1AA4-4A1D-B5A8-3C2A5ADF1FEB}">
      <dgm:prSet/>
      <dgm:spPr/>
      <dgm:t>
        <a:bodyPr/>
        <a:lstStyle/>
        <a:p>
          <a:pPr>
            <a:spcBef>
              <a:spcPts val="0"/>
            </a:spcBef>
            <a:spcAft>
              <a:spcPts val="1200"/>
            </a:spcAft>
          </a:pPr>
          <a:r>
            <a:rPr lang="de-DE" dirty="0"/>
            <a:t>Ebener Untergrund</a:t>
          </a:r>
        </a:p>
      </dgm:t>
    </dgm:pt>
    <dgm:pt modelId="{CD4109F1-C02A-4AA1-825A-3832B1057AE3}" type="parTrans" cxnId="{CBEF7A10-F325-4E12-A982-9799268506E7}">
      <dgm:prSet/>
      <dgm:spPr/>
      <dgm:t>
        <a:bodyPr/>
        <a:lstStyle/>
        <a:p>
          <a:endParaRPr lang="de-DE"/>
        </a:p>
      </dgm:t>
    </dgm:pt>
    <dgm:pt modelId="{9A7DFDD6-D476-4F18-B1BD-12BE9D6EF199}" type="sibTrans" cxnId="{CBEF7A10-F325-4E12-A982-9799268506E7}">
      <dgm:prSet/>
      <dgm:spPr/>
      <dgm:t>
        <a:bodyPr/>
        <a:lstStyle/>
        <a:p>
          <a:endParaRPr lang="de-DE"/>
        </a:p>
      </dgm:t>
    </dgm:pt>
    <dgm:pt modelId="{09BE9114-B610-4557-9460-E2A76EA70635}">
      <dgm:prSet/>
      <dgm:spPr/>
      <dgm:t>
        <a:bodyPr/>
        <a:lstStyle/>
        <a:p>
          <a:pPr>
            <a:spcBef>
              <a:spcPts val="0"/>
            </a:spcBef>
            <a:spcAft>
              <a:spcPts val="1200"/>
            </a:spcAft>
          </a:pPr>
          <a:r>
            <a:rPr lang="de-DE" dirty="0"/>
            <a:t>Gleichbleibender Untergrund</a:t>
          </a:r>
        </a:p>
      </dgm:t>
    </dgm:pt>
    <dgm:pt modelId="{100185B1-0E8E-40B4-B36A-1C637D8C8D7D}" type="parTrans" cxnId="{B4CC2CA3-4A9B-4BC1-B163-2D92733BA8A0}">
      <dgm:prSet/>
      <dgm:spPr/>
      <dgm:t>
        <a:bodyPr/>
        <a:lstStyle/>
        <a:p>
          <a:endParaRPr lang="de-DE"/>
        </a:p>
      </dgm:t>
    </dgm:pt>
    <dgm:pt modelId="{5FB1DB59-3660-4982-AE5D-82BDCAEE655D}" type="sibTrans" cxnId="{B4CC2CA3-4A9B-4BC1-B163-2D92733BA8A0}">
      <dgm:prSet/>
      <dgm:spPr/>
      <dgm:t>
        <a:bodyPr/>
        <a:lstStyle/>
        <a:p>
          <a:endParaRPr lang="de-DE"/>
        </a:p>
      </dgm:t>
    </dgm:pt>
    <dgm:pt modelId="{18679400-D87D-41B0-8357-3B8C56D0442A}">
      <dgm:prSet/>
      <dgm:spPr/>
      <dgm:t>
        <a:bodyPr/>
        <a:lstStyle/>
        <a:p>
          <a:pPr>
            <a:spcAft>
              <a:spcPts val="1200"/>
            </a:spcAft>
          </a:pPr>
          <a:r>
            <a:rPr lang="de-DE" dirty="0"/>
            <a:t>Arbeitsraum 30cm x 60cm</a:t>
          </a:r>
        </a:p>
      </dgm:t>
    </dgm:pt>
    <dgm:pt modelId="{6363A4E5-6B70-4994-A20C-5203C3E92C13}" type="parTrans" cxnId="{B21F25AB-1774-4709-A564-9C0CF6545E3C}">
      <dgm:prSet/>
      <dgm:spPr/>
      <dgm:t>
        <a:bodyPr/>
        <a:lstStyle/>
        <a:p>
          <a:endParaRPr lang="de-DE"/>
        </a:p>
      </dgm:t>
    </dgm:pt>
    <dgm:pt modelId="{880B4B9B-0E11-4948-9AB5-33FBB1CC90F6}" type="sibTrans" cxnId="{B21F25AB-1774-4709-A564-9C0CF6545E3C}">
      <dgm:prSet/>
      <dgm:spPr/>
      <dgm:t>
        <a:bodyPr/>
        <a:lstStyle/>
        <a:p>
          <a:endParaRPr lang="de-DE"/>
        </a:p>
      </dgm:t>
    </dgm:pt>
    <dgm:pt modelId="{0EE0F209-F6FC-4611-B045-292817CF6757}">
      <dgm:prSet/>
      <dgm:spPr/>
      <dgm:t>
        <a:bodyPr/>
        <a:lstStyle/>
        <a:p>
          <a:pPr>
            <a:spcBef>
              <a:spcPts val="0"/>
            </a:spcBef>
            <a:spcAft>
              <a:spcPts val="1200"/>
            </a:spcAft>
          </a:pPr>
          <a:r>
            <a:rPr lang="de-DE" dirty="0"/>
            <a:t>Geschwindigkeit zweitrangig</a:t>
          </a:r>
        </a:p>
      </dgm:t>
    </dgm:pt>
    <dgm:pt modelId="{8D18E068-2D59-49D7-9164-CEA0485D4874}" type="parTrans" cxnId="{D948203E-7D8C-4D8F-B969-A1E9D6248CF2}">
      <dgm:prSet/>
      <dgm:spPr/>
      <dgm:t>
        <a:bodyPr/>
        <a:lstStyle/>
        <a:p>
          <a:endParaRPr lang="de-DE"/>
        </a:p>
      </dgm:t>
    </dgm:pt>
    <dgm:pt modelId="{2817B85D-D34C-4C13-BEE3-626781ECB722}" type="sibTrans" cxnId="{D948203E-7D8C-4D8F-B969-A1E9D6248CF2}">
      <dgm:prSet/>
      <dgm:spPr/>
      <dgm:t>
        <a:bodyPr/>
        <a:lstStyle/>
        <a:p>
          <a:endParaRPr lang="de-DE"/>
        </a:p>
      </dgm:t>
    </dgm:pt>
    <dgm:pt modelId="{C41DA393-9E57-47BF-AD13-A3FF9004D79C}">
      <dgm:prSet/>
      <dgm:spPr/>
      <dgm:t>
        <a:bodyPr/>
        <a:lstStyle/>
        <a:p>
          <a:pPr>
            <a:spcBef>
              <a:spcPts val="0"/>
            </a:spcBef>
            <a:spcAft>
              <a:spcPts val="1200"/>
            </a:spcAft>
          </a:pPr>
          <a:r>
            <a:rPr lang="de-DE" dirty="0"/>
            <a:t>Keine Hindernisse</a:t>
          </a:r>
        </a:p>
      </dgm:t>
    </dgm:pt>
    <dgm:pt modelId="{958CCF2C-EBB4-4AC2-949A-12CD28D196DD}" type="parTrans" cxnId="{F668EE11-11FC-43C7-B224-8D1FCEE39EBC}">
      <dgm:prSet/>
      <dgm:spPr/>
      <dgm:t>
        <a:bodyPr/>
        <a:lstStyle/>
        <a:p>
          <a:endParaRPr lang="de-DE"/>
        </a:p>
      </dgm:t>
    </dgm:pt>
    <dgm:pt modelId="{CF4B6E50-2615-4548-BCCF-24239DE2E680}" type="sibTrans" cxnId="{F668EE11-11FC-43C7-B224-8D1FCEE39EBC}">
      <dgm:prSet/>
      <dgm:spPr/>
      <dgm:t>
        <a:bodyPr/>
        <a:lstStyle/>
        <a:p>
          <a:endParaRPr lang="de-DE"/>
        </a:p>
      </dgm:t>
    </dgm:pt>
    <dgm:pt modelId="{E4C8B953-B1B2-4A40-88A5-FBA94A03AAA9}">
      <dgm:prSet/>
      <dgm:spPr/>
      <dgm:t>
        <a:bodyPr/>
        <a:lstStyle/>
        <a:p>
          <a:pPr>
            <a:spcAft>
              <a:spcPts val="1200"/>
            </a:spcAft>
          </a:pPr>
          <a:r>
            <a:rPr lang="de-DE" dirty="0"/>
            <a:t>Anfangs- und Zielposition bekannt</a:t>
          </a:r>
        </a:p>
      </dgm:t>
    </dgm:pt>
    <dgm:pt modelId="{32C2BE53-737C-4AC0-B10F-3E6442A83057}" type="parTrans" cxnId="{0D887F68-CB1B-411C-AF05-456C3338EAFD}">
      <dgm:prSet/>
      <dgm:spPr/>
      <dgm:t>
        <a:bodyPr/>
        <a:lstStyle/>
        <a:p>
          <a:endParaRPr lang="de-DE"/>
        </a:p>
      </dgm:t>
    </dgm:pt>
    <dgm:pt modelId="{3DDDCC76-1634-450C-931E-06914C87B807}" type="sibTrans" cxnId="{0D887F68-CB1B-411C-AF05-456C3338EAFD}">
      <dgm:prSet/>
      <dgm:spPr/>
      <dgm:t>
        <a:bodyPr/>
        <a:lstStyle/>
        <a:p>
          <a:endParaRPr lang="de-DE"/>
        </a:p>
      </dgm:t>
    </dgm:pt>
    <dgm:pt modelId="{E06D3D50-922C-465F-8771-CC11F1357DD0}">
      <dgm:prSet/>
      <dgm:spPr/>
      <dgm:t>
        <a:bodyPr/>
        <a:lstStyle/>
        <a:p>
          <a:pPr>
            <a:spcAft>
              <a:spcPts val="1200"/>
            </a:spcAft>
          </a:pPr>
          <a:r>
            <a:rPr lang="de-DE" dirty="0"/>
            <a:t>Batterien sind aufgeladen</a:t>
          </a:r>
        </a:p>
      </dgm:t>
    </dgm:pt>
    <dgm:pt modelId="{0C1D8095-925D-4719-B13F-E7CA72930227}" type="parTrans" cxnId="{0682E149-5693-495B-9D55-571A6F503398}">
      <dgm:prSet/>
      <dgm:spPr/>
      <dgm:t>
        <a:bodyPr/>
        <a:lstStyle/>
        <a:p>
          <a:endParaRPr lang="de-DE"/>
        </a:p>
      </dgm:t>
    </dgm:pt>
    <dgm:pt modelId="{F69CA775-CCD4-4107-BC78-89CFEF98FA17}" type="sibTrans" cxnId="{0682E149-5693-495B-9D55-571A6F503398}">
      <dgm:prSet/>
      <dgm:spPr/>
      <dgm:t>
        <a:bodyPr/>
        <a:lstStyle/>
        <a:p>
          <a:endParaRPr lang="de-DE"/>
        </a:p>
      </dgm:t>
    </dgm:pt>
    <dgm:pt modelId="{217F65E0-722B-4BC0-A1FB-E31CAAFA5F51}">
      <dgm:prSet/>
      <dgm:spPr/>
      <dgm:t>
        <a:bodyPr/>
        <a:lstStyle/>
        <a:p>
          <a:pPr>
            <a:spcAft>
              <a:spcPts val="1200"/>
            </a:spcAft>
          </a:pPr>
          <a:endParaRPr lang="de-DE" dirty="0"/>
        </a:p>
      </dgm:t>
    </dgm:pt>
    <dgm:pt modelId="{F266A07D-8C07-450D-B6FD-EA16A5494379}" type="parTrans" cxnId="{D2E30C5B-6340-4897-B9E2-34884595AA61}">
      <dgm:prSet/>
      <dgm:spPr/>
      <dgm:t>
        <a:bodyPr/>
        <a:lstStyle/>
        <a:p>
          <a:endParaRPr lang="de-DE"/>
        </a:p>
      </dgm:t>
    </dgm:pt>
    <dgm:pt modelId="{324FB746-E7B0-4EAE-ABFD-CB024877A296}" type="sibTrans" cxnId="{D2E30C5B-6340-4897-B9E2-34884595AA61}">
      <dgm:prSet/>
      <dgm:spPr/>
      <dgm:t>
        <a:bodyPr/>
        <a:lstStyle/>
        <a:p>
          <a:endParaRPr lang="de-DE"/>
        </a:p>
      </dgm:t>
    </dgm:pt>
    <dgm:pt modelId="{493439FB-B21F-409A-BDA0-21DC5D697497}">
      <dgm:prSet/>
      <dgm:spPr/>
      <dgm:t>
        <a:bodyPr/>
        <a:lstStyle/>
        <a:p>
          <a:pPr>
            <a:spcAft>
              <a:spcPts val="1200"/>
            </a:spcAft>
          </a:pPr>
          <a:r>
            <a:rPr lang="de-DE" dirty="0"/>
            <a:t>Kapazität der Batterien für Durchführung ausreichend </a:t>
          </a:r>
        </a:p>
      </dgm:t>
    </dgm:pt>
    <dgm:pt modelId="{604097F5-218B-4FE5-83DC-EA214A2BB734}" type="parTrans" cxnId="{3082863F-8472-43C7-8BE8-80DFAFCD6FC9}">
      <dgm:prSet/>
      <dgm:spPr/>
      <dgm:t>
        <a:bodyPr/>
        <a:lstStyle/>
        <a:p>
          <a:endParaRPr lang="de-DE"/>
        </a:p>
      </dgm:t>
    </dgm:pt>
    <dgm:pt modelId="{4ED57747-5B1D-4343-A8E2-64274F13C2E1}" type="sibTrans" cxnId="{3082863F-8472-43C7-8BE8-80DFAFCD6FC9}">
      <dgm:prSet/>
      <dgm:spPr/>
      <dgm:t>
        <a:bodyPr/>
        <a:lstStyle/>
        <a:p>
          <a:endParaRPr lang="de-DE"/>
        </a:p>
      </dgm:t>
    </dgm:pt>
    <dgm:pt modelId="{294A7FA6-FF09-4FDF-B0DB-F41712CC6E41}">
      <dgm:prSet/>
      <dgm:spPr/>
      <dgm:t>
        <a:bodyPr/>
        <a:lstStyle/>
        <a:p>
          <a:pPr>
            <a:spcAft>
              <a:spcPts val="1200"/>
            </a:spcAft>
          </a:pPr>
          <a:r>
            <a:rPr lang="de-DE" dirty="0"/>
            <a:t>Kistengröße gleichbleibend</a:t>
          </a:r>
        </a:p>
      </dgm:t>
    </dgm:pt>
    <dgm:pt modelId="{93DF7FB7-091D-48DD-B968-AED236F4169B}" type="parTrans" cxnId="{8AFCE55D-F3F6-4399-96CF-500C794C7E03}">
      <dgm:prSet/>
      <dgm:spPr/>
      <dgm:t>
        <a:bodyPr/>
        <a:lstStyle/>
        <a:p>
          <a:endParaRPr lang="de-DE"/>
        </a:p>
      </dgm:t>
    </dgm:pt>
    <dgm:pt modelId="{22D4794A-53B4-4554-8CE3-85F1E6110D61}" type="sibTrans" cxnId="{8AFCE55D-F3F6-4399-96CF-500C794C7E03}">
      <dgm:prSet/>
      <dgm:spPr/>
      <dgm:t>
        <a:bodyPr/>
        <a:lstStyle/>
        <a:p>
          <a:endParaRPr lang="de-DE"/>
        </a:p>
      </dgm:t>
    </dgm:pt>
    <dgm:pt modelId="{A80D359E-D464-446C-B8CA-97780C7F9862}">
      <dgm:prSet/>
      <dgm:spPr/>
      <dgm:t>
        <a:bodyPr/>
        <a:lstStyle/>
        <a:p>
          <a:pPr>
            <a:spcAft>
              <a:spcPts val="1200"/>
            </a:spcAft>
          </a:pPr>
          <a:r>
            <a:rPr lang="de-DE" dirty="0"/>
            <a:t>Stapelfolge gegeben</a:t>
          </a:r>
        </a:p>
      </dgm:t>
    </dgm:pt>
    <dgm:pt modelId="{BC61498A-E3BA-44EF-A0EE-5666B2BCE1EE}" type="parTrans" cxnId="{2F5242CD-4261-4C71-9549-43B5723B1806}">
      <dgm:prSet/>
      <dgm:spPr/>
      <dgm:t>
        <a:bodyPr/>
        <a:lstStyle/>
        <a:p>
          <a:endParaRPr lang="de-DE"/>
        </a:p>
      </dgm:t>
    </dgm:pt>
    <dgm:pt modelId="{5C4ACFF7-3894-42F4-BAE5-83E46F4A82D3}" type="sibTrans" cxnId="{2F5242CD-4261-4C71-9549-43B5723B1806}">
      <dgm:prSet/>
      <dgm:spPr/>
      <dgm:t>
        <a:bodyPr/>
        <a:lstStyle/>
        <a:p>
          <a:endParaRPr lang="de-DE"/>
        </a:p>
      </dgm:t>
    </dgm:pt>
    <dgm:pt modelId="{52DAFCC4-DB1E-468A-93A6-619CCCA60A6A}" type="pres">
      <dgm:prSet presAssocID="{6C2B1944-B814-40EF-BD25-88B393E6D0F3}" presName="Name0" presStyleCnt="0">
        <dgm:presLayoutVars>
          <dgm:dir/>
          <dgm:animLvl val="lvl"/>
          <dgm:resizeHandles val="exact"/>
        </dgm:presLayoutVars>
      </dgm:prSet>
      <dgm:spPr/>
    </dgm:pt>
    <dgm:pt modelId="{E417149E-CD1B-4FB7-AF72-3D1807AE4AB7}" type="pres">
      <dgm:prSet presAssocID="{24EC299B-B2F6-4751-8245-4BF4E76D51E8}" presName="composite" presStyleCnt="0"/>
      <dgm:spPr/>
    </dgm:pt>
    <dgm:pt modelId="{B28BAFA8-A4D3-4464-9B7E-752B68C725DA}" type="pres">
      <dgm:prSet presAssocID="{24EC299B-B2F6-4751-8245-4BF4E76D51E8}" presName="parTx" presStyleLbl="alignNode1" presStyleIdx="0" presStyleCnt="4">
        <dgm:presLayoutVars>
          <dgm:chMax val="0"/>
          <dgm:chPref val="0"/>
          <dgm:bulletEnabled val="1"/>
        </dgm:presLayoutVars>
      </dgm:prSet>
      <dgm:spPr/>
    </dgm:pt>
    <dgm:pt modelId="{2CEE2937-66D7-42E8-BB36-18DD9B04B3A3}" type="pres">
      <dgm:prSet presAssocID="{24EC299B-B2F6-4751-8245-4BF4E76D51E8}" presName="desTx" presStyleLbl="alignAccFollowNode1" presStyleIdx="0" presStyleCnt="4">
        <dgm:presLayoutVars>
          <dgm:bulletEnabled val="1"/>
        </dgm:presLayoutVars>
      </dgm:prSet>
      <dgm:spPr/>
    </dgm:pt>
    <dgm:pt modelId="{8DC084A1-6231-4F4F-A2D8-2A0C2AC0BEC5}" type="pres">
      <dgm:prSet presAssocID="{BE508C36-234E-418C-9E80-A431545C6F98}" presName="space" presStyleCnt="0"/>
      <dgm:spPr/>
    </dgm:pt>
    <dgm:pt modelId="{0F905924-FDE2-4A2B-904B-4F02BD224646}" type="pres">
      <dgm:prSet presAssocID="{DE7D6976-A5C1-4533-92DD-FACE57BA92E3}" presName="composite" presStyleCnt="0"/>
      <dgm:spPr/>
    </dgm:pt>
    <dgm:pt modelId="{E7ADF803-A505-4E94-8BCB-D84CBA9CECFB}" type="pres">
      <dgm:prSet presAssocID="{DE7D6976-A5C1-4533-92DD-FACE57BA92E3}" presName="parTx" presStyleLbl="alignNode1" presStyleIdx="1" presStyleCnt="4">
        <dgm:presLayoutVars>
          <dgm:chMax val="0"/>
          <dgm:chPref val="0"/>
          <dgm:bulletEnabled val="1"/>
        </dgm:presLayoutVars>
      </dgm:prSet>
      <dgm:spPr/>
    </dgm:pt>
    <dgm:pt modelId="{C539BB6C-88A4-436F-A240-704209D2EB67}" type="pres">
      <dgm:prSet presAssocID="{DE7D6976-A5C1-4533-92DD-FACE57BA92E3}" presName="desTx" presStyleLbl="alignAccFollowNode1" presStyleIdx="1" presStyleCnt="4">
        <dgm:presLayoutVars>
          <dgm:bulletEnabled val="1"/>
        </dgm:presLayoutVars>
      </dgm:prSet>
      <dgm:spPr/>
    </dgm:pt>
    <dgm:pt modelId="{42F1696F-D29C-460F-9AFF-56363FE1B540}" type="pres">
      <dgm:prSet presAssocID="{4EF8EB5D-64B5-4A15-AD29-5022F067F567}" presName="space" presStyleCnt="0"/>
      <dgm:spPr/>
    </dgm:pt>
    <dgm:pt modelId="{A6CD1002-1101-4AFD-A14F-6A64832FD989}" type="pres">
      <dgm:prSet presAssocID="{30F09F80-A06B-47DA-B84C-AEABA24FC7D2}" presName="composite" presStyleCnt="0"/>
      <dgm:spPr/>
    </dgm:pt>
    <dgm:pt modelId="{581C62F2-A863-4A67-A7D7-E84A75C3EFAD}" type="pres">
      <dgm:prSet presAssocID="{30F09F80-A06B-47DA-B84C-AEABA24FC7D2}" presName="parTx" presStyleLbl="alignNode1" presStyleIdx="2" presStyleCnt="4">
        <dgm:presLayoutVars>
          <dgm:chMax val="0"/>
          <dgm:chPref val="0"/>
          <dgm:bulletEnabled val="1"/>
        </dgm:presLayoutVars>
      </dgm:prSet>
      <dgm:spPr/>
    </dgm:pt>
    <dgm:pt modelId="{71895E19-72D1-41B2-9DD7-0674905443B9}" type="pres">
      <dgm:prSet presAssocID="{30F09F80-A06B-47DA-B84C-AEABA24FC7D2}" presName="desTx" presStyleLbl="alignAccFollowNode1" presStyleIdx="2" presStyleCnt="4">
        <dgm:presLayoutVars>
          <dgm:bulletEnabled val="1"/>
        </dgm:presLayoutVars>
      </dgm:prSet>
      <dgm:spPr/>
    </dgm:pt>
    <dgm:pt modelId="{A8FBD7E0-9218-4C2B-BC66-035859179CE8}" type="pres">
      <dgm:prSet presAssocID="{4D4B7E2C-F3F1-4A0A-811A-273A7F282B67}" presName="space" presStyleCnt="0"/>
      <dgm:spPr/>
    </dgm:pt>
    <dgm:pt modelId="{794B65D8-BAEC-4D4E-86F9-919ED3EE4D7A}" type="pres">
      <dgm:prSet presAssocID="{0DFDC80C-37C0-4F82-891D-09E18FC60624}" presName="composite" presStyleCnt="0"/>
      <dgm:spPr/>
    </dgm:pt>
    <dgm:pt modelId="{AD943603-DB6B-485E-ACBE-DAB7DED95747}" type="pres">
      <dgm:prSet presAssocID="{0DFDC80C-37C0-4F82-891D-09E18FC60624}" presName="parTx" presStyleLbl="alignNode1" presStyleIdx="3" presStyleCnt="4">
        <dgm:presLayoutVars>
          <dgm:chMax val="0"/>
          <dgm:chPref val="0"/>
          <dgm:bulletEnabled val="1"/>
        </dgm:presLayoutVars>
      </dgm:prSet>
      <dgm:spPr/>
    </dgm:pt>
    <dgm:pt modelId="{D32BD7D6-FE76-4487-9222-46DFD6751FA2}" type="pres">
      <dgm:prSet presAssocID="{0DFDC80C-37C0-4F82-891D-09E18FC60624}" presName="desTx" presStyleLbl="alignAccFollowNode1" presStyleIdx="3" presStyleCnt="4">
        <dgm:presLayoutVars>
          <dgm:bulletEnabled val="1"/>
        </dgm:presLayoutVars>
      </dgm:prSet>
      <dgm:spPr/>
    </dgm:pt>
  </dgm:ptLst>
  <dgm:cxnLst>
    <dgm:cxn modelId="{31135B0B-FB1E-4CC4-97EC-0104151C63C5}" type="presOf" srcId="{217F65E0-722B-4BC0-A1FB-E31CAAFA5F51}" destId="{71895E19-72D1-41B2-9DD7-0674905443B9}" srcOrd="0" destOrd="2" presId="urn:microsoft.com/office/officeart/2005/8/layout/hList1"/>
    <dgm:cxn modelId="{CBEF7A10-F325-4E12-A982-9799268506E7}" srcId="{DE7D6976-A5C1-4533-92DD-FACE57BA92E3}" destId="{4B50E333-1AA4-4A1D-B5A8-3C2A5ADF1FEB}" srcOrd="0" destOrd="0" parTransId="{CD4109F1-C02A-4AA1-825A-3832B1057AE3}" sibTransId="{9A7DFDD6-D476-4F18-B1BD-12BE9D6EF199}"/>
    <dgm:cxn modelId="{F668EE11-11FC-43C7-B224-8D1FCEE39EBC}" srcId="{DE7D6976-A5C1-4533-92DD-FACE57BA92E3}" destId="{C41DA393-9E57-47BF-AD13-A3FF9004D79C}" srcOrd="3" destOrd="0" parTransId="{958CCF2C-EBB4-4AC2-949A-12CD28D196DD}" sibTransId="{CF4B6E50-2615-4548-BCCF-24239DE2E680}"/>
    <dgm:cxn modelId="{5664E637-12C3-4E9B-9713-AAA0DC4B46B7}" type="presOf" srcId="{4B50E333-1AA4-4A1D-B5A8-3C2A5ADF1FEB}" destId="{C539BB6C-88A4-436F-A240-704209D2EB67}" srcOrd="0" destOrd="0" presId="urn:microsoft.com/office/officeart/2005/8/layout/hList1"/>
    <dgm:cxn modelId="{E68EC03A-4046-434A-B7CA-5D59FEBDFFD5}" srcId="{6C2B1944-B814-40EF-BD25-88B393E6D0F3}" destId="{30F09F80-A06B-47DA-B84C-AEABA24FC7D2}" srcOrd="2" destOrd="0" parTransId="{ADA5A8F1-4712-4032-B195-1434CFFA00B6}" sibTransId="{4D4B7E2C-F3F1-4A0A-811A-273A7F282B67}"/>
    <dgm:cxn modelId="{D948203E-7D8C-4D8F-B969-A1E9D6248CF2}" srcId="{DE7D6976-A5C1-4533-92DD-FACE57BA92E3}" destId="{0EE0F209-F6FC-4611-B045-292817CF6757}" srcOrd="2" destOrd="0" parTransId="{8D18E068-2D59-49D7-9164-CEA0485D4874}" sibTransId="{2817B85D-D34C-4C13-BEE3-626781ECB722}"/>
    <dgm:cxn modelId="{3082863F-8472-43C7-8BE8-80DFAFCD6FC9}" srcId="{30F09F80-A06B-47DA-B84C-AEABA24FC7D2}" destId="{493439FB-B21F-409A-BDA0-21DC5D697497}" srcOrd="1" destOrd="0" parTransId="{604097F5-218B-4FE5-83DC-EA214A2BB734}" sibTransId="{4ED57747-5B1D-4343-A8E2-64274F13C2E1}"/>
    <dgm:cxn modelId="{D2E30C5B-6340-4897-B9E2-34884595AA61}" srcId="{30F09F80-A06B-47DA-B84C-AEABA24FC7D2}" destId="{217F65E0-722B-4BC0-A1FB-E31CAAFA5F51}" srcOrd="2" destOrd="0" parTransId="{F266A07D-8C07-450D-B6FD-EA16A5494379}" sibTransId="{324FB746-E7B0-4EAE-ABFD-CB024877A296}"/>
    <dgm:cxn modelId="{8AFCE55D-F3F6-4399-96CF-500C794C7E03}" srcId="{0DFDC80C-37C0-4F82-891D-09E18FC60624}" destId="{294A7FA6-FF09-4FDF-B0DB-F41712CC6E41}" srcOrd="0" destOrd="0" parTransId="{93DF7FB7-091D-48DD-B968-AED236F4169B}" sibTransId="{22D4794A-53B4-4554-8CE3-85F1E6110D61}"/>
    <dgm:cxn modelId="{D8746341-A0BD-4540-879B-D39F48D340CE}" type="presOf" srcId="{09BE9114-B610-4557-9460-E2A76EA70635}" destId="{C539BB6C-88A4-436F-A240-704209D2EB67}" srcOrd="0" destOrd="1" presId="urn:microsoft.com/office/officeart/2005/8/layout/hList1"/>
    <dgm:cxn modelId="{0D887F68-CB1B-411C-AF05-456C3338EAFD}" srcId="{24EC299B-B2F6-4751-8245-4BF4E76D51E8}" destId="{E4C8B953-B1B2-4A40-88A5-FBA94A03AAA9}" srcOrd="3" destOrd="0" parTransId="{32C2BE53-737C-4AC0-B10F-3E6442A83057}" sibTransId="{3DDDCC76-1634-450C-931E-06914C87B807}"/>
    <dgm:cxn modelId="{0682E149-5693-495B-9D55-571A6F503398}" srcId="{30F09F80-A06B-47DA-B84C-AEABA24FC7D2}" destId="{E06D3D50-922C-465F-8771-CC11F1357DD0}" srcOrd="0" destOrd="0" parTransId="{0C1D8095-925D-4719-B13F-E7CA72930227}" sibTransId="{F69CA775-CCD4-4107-BC78-89CFEF98FA17}"/>
    <dgm:cxn modelId="{8F82966D-2848-4003-9196-F5A7CDC117BD}" srcId="{6C2B1944-B814-40EF-BD25-88B393E6D0F3}" destId="{DE7D6976-A5C1-4533-92DD-FACE57BA92E3}" srcOrd="1" destOrd="0" parTransId="{CAF58448-B788-4082-9734-CD06528E3045}" sibTransId="{4EF8EB5D-64B5-4A15-AD29-5022F067F567}"/>
    <dgm:cxn modelId="{C820C46D-9D45-4956-8D47-42574E13CE7B}" srcId="{6C2B1944-B814-40EF-BD25-88B393E6D0F3}" destId="{24EC299B-B2F6-4751-8245-4BF4E76D51E8}" srcOrd="0" destOrd="0" parTransId="{4686933E-DF4A-42BB-B3DC-DB6A43FBF428}" sibTransId="{BE508C36-234E-418C-9E80-A431545C6F98}"/>
    <dgm:cxn modelId="{FCEAF871-AF6C-4843-80E7-CA6D1BACD8AF}" type="presOf" srcId="{0DFDC80C-37C0-4F82-891D-09E18FC60624}" destId="{AD943603-DB6B-485E-ACBE-DAB7DED95747}" srcOrd="0" destOrd="0" presId="urn:microsoft.com/office/officeart/2005/8/layout/hList1"/>
    <dgm:cxn modelId="{C2B4FC73-C8F1-4290-8B1A-6640106BB5C6}" type="presOf" srcId="{A80D359E-D464-446C-B8CA-97780C7F9862}" destId="{D32BD7D6-FE76-4487-9222-46DFD6751FA2}" srcOrd="0" destOrd="1" presId="urn:microsoft.com/office/officeart/2005/8/layout/hList1"/>
    <dgm:cxn modelId="{89652A78-66D0-4E32-9EB3-981058974422}" type="presOf" srcId="{CDDFFC92-AA7D-44BC-8368-C579B29BC85F}" destId="{2CEE2937-66D7-42E8-BB36-18DD9B04B3A3}" srcOrd="0" destOrd="0" presId="urn:microsoft.com/office/officeart/2005/8/layout/hList1"/>
    <dgm:cxn modelId="{378F1F83-103E-4797-A43F-886E16E78F6D}" type="presOf" srcId="{DE7D6976-A5C1-4533-92DD-FACE57BA92E3}" destId="{E7ADF803-A505-4E94-8BCB-D84CBA9CECFB}" srcOrd="0" destOrd="0" presId="urn:microsoft.com/office/officeart/2005/8/layout/hList1"/>
    <dgm:cxn modelId="{1AD2D585-222B-44D4-8A3F-D5CF408D5189}" type="presOf" srcId="{E4C8B953-B1B2-4A40-88A5-FBA94A03AAA9}" destId="{2CEE2937-66D7-42E8-BB36-18DD9B04B3A3}" srcOrd="0" destOrd="3" presId="urn:microsoft.com/office/officeart/2005/8/layout/hList1"/>
    <dgm:cxn modelId="{56304488-D8A1-428F-AB55-8B07763800C5}" type="presOf" srcId="{6C2B1944-B814-40EF-BD25-88B393E6D0F3}" destId="{52DAFCC4-DB1E-468A-93A6-619CCCA60A6A}" srcOrd="0" destOrd="0" presId="urn:microsoft.com/office/officeart/2005/8/layout/hList1"/>
    <dgm:cxn modelId="{3EF78C93-29F0-432C-8B0C-A62C2ED833DD}" srcId="{6C2B1944-B814-40EF-BD25-88B393E6D0F3}" destId="{0DFDC80C-37C0-4F82-891D-09E18FC60624}" srcOrd="3" destOrd="0" parTransId="{4EC08E00-DC83-419F-A7A6-5534DE114FC5}" sibTransId="{F1D737D9-FD36-40B5-AD33-9EDA2B750310}"/>
    <dgm:cxn modelId="{B4CC2CA3-4A9B-4BC1-B163-2D92733BA8A0}" srcId="{DE7D6976-A5C1-4533-92DD-FACE57BA92E3}" destId="{09BE9114-B610-4557-9460-E2A76EA70635}" srcOrd="1" destOrd="0" parTransId="{100185B1-0E8E-40B4-B36A-1C637D8C8D7D}" sibTransId="{5FB1DB59-3660-4982-AE5D-82BDCAEE655D}"/>
    <dgm:cxn modelId="{FC2068A4-FC84-4016-8B28-834D133CCBCB}" type="presOf" srcId="{18679400-D87D-41B0-8357-3B8C56D0442A}" destId="{2CEE2937-66D7-42E8-BB36-18DD9B04B3A3}" srcOrd="0" destOrd="2" presId="urn:microsoft.com/office/officeart/2005/8/layout/hList1"/>
    <dgm:cxn modelId="{B21F25AB-1774-4709-A564-9C0CF6545E3C}" srcId="{24EC299B-B2F6-4751-8245-4BF4E76D51E8}" destId="{18679400-D87D-41B0-8357-3B8C56D0442A}" srcOrd="2" destOrd="0" parTransId="{6363A4E5-6B70-4994-A20C-5203C3E92C13}" sibTransId="{880B4B9B-0E11-4948-9AB5-33FBB1CC90F6}"/>
    <dgm:cxn modelId="{95C456AE-3595-4E5C-ADE2-3DB1C6251A34}" type="presOf" srcId="{5BD8BFF4-53EB-4DCD-A11E-1720C320F298}" destId="{2CEE2937-66D7-42E8-BB36-18DD9B04B3A3}" srcOrd="0" destOrd="1" presId="urn:microsoft.com/office/officeart/2005/8/layout/hList1"/>
    <dgm:cxn modelId="{1E0076B6-765F-4300-BEAD-6F8BBF53365F}" type="presOf" srcId="{294A7FA6-FF09-4FDF-B0DB-F41712CC6E41}" destId="{D32BD7D6-FE76-4487-9222-46DFD6751FA2}" srcOrd="0" destOrd="0" presId="urn:microsoft.com/office/officeart/2005/8/layout/hList1"/>
    <dgm:cxn modelId="{695A43BA-8656-4594-83AC-B2D87901AEA2}" srcId="{24EC299B-B2F6-4751-8245-4BF4E76D51E8}" destId="{CDDFFC92-AA7D-44BC-8368-C579B29BC85F}" srcOrd="0" destOrd="0" parTransId="{C0E6ADED-6385-4BCD-BA29-C37752F5E24D}" sibTransId="{C882B398-48A2-486A-8066-3A0E7CD15EB2}"/>
    <dgm:cxn modelId="{11E2ECBD-ED60-41BD-9F88-37B9A32D3980}" type="presOf" srcId="{C41DA393-9E57-47BF-AD13-A3FF9004D79C}" destId="{C539BB6C-88A4-436F-A240-704209D2EB67}" srcOrd="0" destOrd="3" presId="urn:microsoft.com/office/officeart/2005/8/layout/hList1"/>
    <dgm:cxn modelId="{FCD4AAC4-C05F-4666-9AB5-F5EFF92C93E8}" type="presOf" srcId="{24EC299B-B2F6-4751-8245-4BF4E76D51E8}" destId="{B28BAFA8-A4D3-4464-9B7E-752B68C725DA}" srcOrd="0" destOrd="0" presId="urn:microsoft.com/office/officeart/2005/8/layout/hList1"/>
    <dgm:cxn modelId="{2F5242CD-4261-4C71-9549-43B5723B1806}" srcId="{0DFDC80C-37C0-4F82-891D-09E18FC60624}" destId="{A80D359E-D464-446C-B8CA-97780C7F9862}" srcOrd="1" destOrd="0" parTransId="{BC61498A-E3BA-44EF-A0EE-5666B2BCE1EE}" sibTransId="{5C4ACFF7-3894-42F4-BAE5-83E46F4A82D3}"/>
    <dgm:cxn modelId="{CBDF87D6-1DFD-4B0A-A492-DE71FDA90A2A}" type="presOf" srcId="{493439FB-B21F-409A-BDA0-21DC5D697497}" destId="{71895E19-72D1-41B2-9DD7-0674905443B9}" srcOrd="0" destOrd="1" presId="urn:microsoft.com/office/officeart/2005/8/layout/hList1"/>
    <dgm:cxn modelId="{C11A70E7-FC15-4B3C-B9B2-56D345BDAB5D}" type="presOf" srcId="{E06D3D50-922C-465F-8771-CC11F1357DD0}" destId="{71895E19-72D1-41B2-9DD7-0674905443B9}" srcOrd="0" destOrd="0" presId="urn:microsoft.com/office/officeart/2005/8/layout/hList1"/>
    <dgm:cxn modelId="{C943F2EB-DF69-4FE7-97A7-FF70B3732668}" srcId="{24EC299B-B2F6-4751-8245-4BF4E76D51E8}" destId="{5BD8BFF4-53EB-4DCD-A11E-1720C320F298}" srcOrd="1" destOrd="0" parTransId="{D5B287A0-0877-410E-9002-A41EBA3616D6}" sibTransId="{A0DA76AD-E7ED-44F6-AE2A-DE3874D67BB2}"/>
    <dgm:cxn modelId="{B66FBAF3-4BAD-49F5-83A0-C94FB226A02B}" type="presOf" srcId="{30F09F80-A06B-47DA-B84C-AEABA24FC7D2}" destId="{581C62F2-A863-4A67-A7D7-E84A75C3EFAD}" srcOrd="0" destOrd="0" presId="urn:microsoft.com/office/officeart/2005/8/layout/hList1"/>
    <dgm:cxn modelId="{7B889AF7-B487-4F76-87EA-1F76960EBDEA}" type="presOf" srcId="{0EE0F209-F6FC-4611-B045-292817CF6757}" destId="{C539BB6C-88A4-436F-A240-704209D2EB67}" srcOrd="0" destOrd="2" presId="urn:microsoft.com/office/officeart/2005/8/layout/hList1"/>
    <dgm:cxn modelId="{BC5AEB20-CF88-485A-9639-104DF3840BD9}" type="presParOf" srcId="{52DAFCC4-DB1E-468A-93A6-619CCCA60A6A}" destId="{E417149E-CD1B-4FB7-AF72-3D1807AE4AB7}" srcOrd="0" destOrd="0" presId="urn:microsoft.com/office/officeart/2005/8/layout/hList1"/>
    <dgm:cxn modelId="{6A231B10-7D1B-4133-8B11-874767C6C9B2}" type="presParOf" srcId="{E417149E-CD1B-4FB7-AF72-3D1807AE4AB7}" destId="{B28BAFA8-A4D3-4464-9B7E-752B68C725DA}" srcOrd="0" destOrd="0" presId="urn:microsoft.com/office/officeart/2005/8/layout/hList1"/>
    <dgm:cxn modelId="{E80C3134-C7C7-4235-9A47-75F60C1466C2}" type="presParOf" srcId="{E417149E-CD1B-4FB7-AF72-3D1807AE4AB7}" destId="{2CEE2937-66D7-42E8-BB36-18DD9B04B3A3}" srcOrd="1" destOrd="0" presId="urn:microsoft.com/office/officeart/2005/8/layout/hList1"/>
    <dgm:cxn modelId="{2BE88147-596F-4AF8-A4D9-F00AD19B3264}" type="presParOf" srcId="{52DAFCC4-DB1E-468A-93A6-619CCCA60A6A}" destId="{8DC084A1-6231-4F4F-A2D8-2A0C2AC0BEC5}" srcOrd="1" destOrd="0" presId="urn:microsoft.com/office/officeart/2005/8/layout/hList1"/>
    <dgm:cxn modelId="{AC815223-B0F0-42C0-A0A6-1801293438EA}" type="presParOf" srcId="{52DAFCC4-DB1E-468A-93A6-619CCCA60A6A}" destId="{0F905924-FDE2-4A2B-904B-4F02BD224646}" srcOrd="2" destOrd="0" presId="urn:microsoft.com/office/officeart/2005/8/layout/hList1"/>
    <dgm:cxn modelId="{AC7E57AE-194A-408B-92D4-21C90890996D}" type="presParOf" srcId="{0F905924-FDE2-4A2B-904B-4F02BD224646}" destId="{E7ADF803-A505-4E94-8BCB-D84CBA9CECFB}" srcOrd="0" destOrd="0" presId="urn:microsoft.com/office/officeart/2005/8/layout/hList1"/>
    <dgm:cxn modelId="{64C31EA3-9816-4CD3-AD8C-F43BF64E0193}" type="presParOf" srcId="{0F905924-FDE2-4A2B-904B-4F02BD224646}" destId="{C539BB6C-88A4-436F-A240-704209D2EB67}" srcOrd="1" destOrd="0" presId="urn:microsoft.com/office/officeart/2005/8/layout/hList1"/>
    <dgm:cxn modelId="{43FE7F88-800C-432A-A7CF-8A85B1AEFEC1}" type="presParOf" srcId="{52DAFCC4-DB1E-468A-93A6-619CCCA60A6A}" destId="{42F1696F-D29C-460F-9AFF-56363FE1B540}" srcOrd="3" destOrd="0" presId="urn:microsoft.com/office/officeart/2005/8/layout/hList1"/>
    <dgm:cxn modelId="{BF7463E7-40DD-4FBD-AFE1-6B22D50C9AE9}" type="presParOf" srcId="{52DAFCC4-DB1E-468A-93A6-619CCCA60A6A}" destId="{A6CD1002-1101-4AFD-A14F-6A64832FD989}" srcOrd="4" destOrd="0" presId="urn:microsoft.com/office/officeart/2005/8/layout/hList1"/>
    <dgm:cxn modelId="{300A20B4-9625-47F5-9800-76D60B67634A}" type="presParOf" srcId="{A6CD1002-1101-4AFD-A14F-6A64832FD989}" destId="{581C62F2-A863-4A67-A7D7-E84A75C3EFAD}" srcOrd="0" destOrd="0" presId="urn:microsoft.com/office/officeart/2005/8/layout/hList1"/>
    <dgm:cxn modelId="{CC3946EA-30F5-4956-85E6-7C7456E639C5}" type="presParOf" srcId="{A6CD1002-1101-4AFD-A14F-6A64832FD989}" destId="{71895E19-72D1-41B2-9DD7-0674905443B9}" srcOrd="1" destOrd="0" presId="urn:microsoft.com/office/officeart/2005/8/layout/hList1"/>
    <dgm:cxn modelId="{4278142D-FCFC-4F04-A943-9A63E2CCF748}" type="presParOf" srcId="{52DAFCC4-DB1E-468A-93A6-619CCCA60A6A}" destId="{A8FBD7E0-9218-4C2B-BC66-035859179CE8}" srcOrd="5" destOrd="0" presId="urn:microsoft.com/office/officeart/2005/8/layout/hList1"/>
    <dgm:cxn modelId="{CD3D3E01-430A-4DA5-B250-313DAA589A21}" type="presParOf" srcId="{52DAFCC4-DB1E-468A-93A6-619CCCA60A6A}" destId="{794B65D8-BAEC-4D4E-86F9-919ED3EE4D7A}" srcOrd="6" destOrd="0" presId="urn:microsoft.com/office/officeart/2005/8/layout/hList1"/>
    <dgm:cxn modelId="{276DE7EB-A7C9-4892-802C-C953784E50FA}" type="presParOf" srcId="{794B65D8-BAEC-4D4E-86F9-919ED3EE4D7A}" destId="{AD943603-DB6B-485E-ACBE-DAB7DED95747}" srcOrd="0" destOrd="0" presId="urn:microsoft.com/office/officeart/2005/8/layout/hList1"/>
    <dgm:cxn modelId="{436F205B-43F8-4A2E-941E-A4A1E7E253CA}" type="presParOf" srcId="{794B65D8-BAEC-4D4E-86F9-919ED3EE4D7A}" destId="{D32BD7D6-FE76-4487-9222-46DFD6751FA2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DAB0E7D-974F-4A78-A53A-963B3E1406C2}" type="doc">
      <dgm:prSet loTypeId="urn:microsoft.com/office/officeart/2005/8/layout/hProcess4" loCatId="process" qsTypeId="urn:microsoft.com/office/officeart/2005/8/quickstyle/simple1" qsCatId="simple" csTypeId="urn:microsoft.com/office/officeart/2005/8/colors/accent3_1" csCatId="accent3" phldr="1"/>
      <dgm:spPr/>
      <dgm:t>
        <a:bodyPr/>
        <a:lstStyle/>
        <a:p>
          <a:endParaRPr lang="de-DE"/>
        </a:p>
      </dgm:t>
    </dgm:pt>
    <dgm:pt modelId="{01FC8D1E-CDEF-479D-AB27-70EF724A1F54}">
      <dgm:prSet phldrT="[Text]" custT="1"/>
      <dgm:spPr/>
      <dgm:t>
        <a:bodyPr/>
        <a:lstStyle/>
        <a:p>
          <a:r>
            <a:rPr lang="de-DE" sz="1200" dirty="0"/>
            <a:t>Systemanalyse</a:t>
          </a:r>
        </a:p>
      </dgm:t>
    </dgm:pt>
    <dgm:pt modelId="{556E9A82-FAB1-4670-ABEA-0EF552C6B311}" type="parTrans" cxnId="{F7941C1E-F6D8-439D-A948-8CE2E012C119}">
      <dgm:prSet/>
      <dgm:spPr/>
      <dgm:t>
        <a:bodyPr/>
        <a:lstStyle/>
        <a:p>
          <a:endParaRPr lang="de-DE"/>
        </a:p>
      </dgm:t>
    </dgm:pt>
    <dgm:pt modelId="{0FBDC0A1-0B60-48BE-B08F-31B87C0FF810}" type="sibTrans" cxnId="{F7941C1E-F6D8-439D-A948-8CE2E012C119}">
      <dgm:prSet/>
      <dgm:spPr/>
      <dgm:t>
        <a:bodyPr/>
        <a:lstStyle/>
        <a:p>
          <a:endParaRPr lang="de-DE"/>
        </a:p>
      </dgm:t>
    </dgm:pt>
    <dgm:pt modelId="{502D8073-7A77-4A26-84B4-CF4A19FF8F51}">
      <dgm:prSet phldrT="[Text]" custT="1"/>
      <dgm:spPr/>
      <dgm:t>
        <a:bodyPr/>
        <a:lstStyle/>
        <a:p>
          <a:r>
            <a:rPr lang="de-DE" sz="1200" dirty="0"/>
            <a:t>Funktionale Dekomposition</a:t>
          </a:r>
        </a:p>
      </dgm:t>
    </dgm:pt>
    <dgm:pt modelId="{502706E9-2F83-42BD-A14E-3BBBA4C2B1FD}" type="parTrans" cxnId="{705E3AEC-DF51-41E5-87D0-2CF983BC5EA1}">
      <dgm:prSet/>
      <dgm:spPr/>
      <dgm:t>
        <a:bodyPr/>
        <a:lstStyle/>
        <a:p>
          <a:endParaRPr lang="de-DE"/>
        </a:p>
      </dgm:t>
    </dgm:pt>
    <dgm:pt modelId="{18EAAA1B-4492-4889-A02C-16F36BE48773}" type="sibTrans" cxnId="{705E3AEC-DF51-41E5-87D0-2CF983BC5EA1}">
      <dgm:prSet/>
      <dgm:spPr/>
      <dgm:t>
        <a:bodyPr/>
        <a:lstStyle/>
        <a:p>
          <a:endParaRPr lang="de-DE"/>
        </a:p>
      </dgm:t>
    </dgm:pt>
    <dgm:pt modelId="{64301E19-34AF-4DE3-A6E0-242FADE66E16}">
      <dgm:prSet phldrT="[Text]" custT="1"/>
      <dgm:spPr/>
      <dgm:t>
        <a:bodyPr/>
        <a:lstStyle/>
        <a:p>
          <a:r>
            <a:rPr lang="de-DE" sz="1200" dirty="0"/>
            <a:t>Konstruktion</a:t>
          </a:r>
        </a:p>
      </dgm:t>
    </dgm:pt>
    <dgm:pt modelId="{936CA7F3-9CF9-4F06-94DF-F1BE6B40938A}" type="parTrans" cxnId="{8DE31E67-0142-4521-8611-7FC0E251F4E1}">
      <dgm:prSet/>
      <dgm:spPr/>
      <dgm:t>
        <a:bodyPr/>
        <a:lstStyle/>
        <a:p>
          <a:endParaRPr lang="de-DE"/>
        </a:p>
      </dgm:t>
    </dgm:pt>
    <dgm:pt modelId="{00FD5F81-64DF-4E4A-A0A7-EFCDF49CB5AC}" type="sibTrans" cxnId="{8DE31E67-0142-4521-8611-7FC0E251F4E1}">
      <dgm:prSet/>
      <dgm:spPr/>
      <dgm:t>
        <a:bodyPr/>
        <a:lstStyle/>
        <a:p>
          <a:endParaRPr lang="de-DE"/>
        </a:p>
      </dgm:t>
    </dgm:pt>
    <dgm:pt modelId="{C2351FC6-B344-4A48-8F33-6923CB2CC47C}">
      <dgm:prSet phldrT="[Text]" custT="1"/>
      <dgm:spPr/>
      <dgm:t>
        <a:bodyPr/>
        <a:lstStyle/>
        <a:p>
          <a:r>
            <a:rPr lang="de-DE" sz="1200" dirty="0"/>
            <a:t>Prototypen</a:t>
          </a:r>
        </a:p>
      </dgm:t>
    </dgm:pt>
    <dgm:pt modelId="{D0539F67-3A8A-4EBA-9CF2-6433DE776674}" type="parTrans" cxnId="{1AF3C991-2CBA-4A09-B2ED-1F947026BA59}">
      <dgm:prSet/>
      <dgm:spPr/>
      <dgm:t>
        <a:bodyPr/>
        <a:lstStyle/>
        <a:p>
          <a:endParaRPr lang="de-DE"/>
        </a:p>
      </dgm:t>
    </dgm:pt>
    <dgm:pt modelId="{1561D4C4-13B5-4C39-A17F-C29FD295C84C}" type="sibTrans" cxnId="{1AF3C991-2CBA-4A09-B2ED-1F947026BA59}">
      <dgm:prSet/>
      <dgm:spPr/>
      <dgm:t>
        <a:bodyPr/>
        <a:lstStyle/>
        <a:p>
          <a:endParaRPr lang="de-DE"/>
        </a:p>
      </dgm:t>
    </dgm:pt>
    <dgm:pt modelId="{0A5BD0CD-92EC-4BD3-9B8A-903B744C2BA6}">
      <dgm:prSet phldrT="[Text]" custT="1"/>
      <dgm:spPr/>
      <dgm:t>
        <a:bodyPr/>
        <a:lstStyle/>
        <a:p>
          <a:r>
            <a:rPr lang="de-DE" sz="1200" dirty="0"/>
            <a:t>Software-entwicklung</a:t>
          </a:r>
        </a:p>
      </dgm:t>
    </dgm:pt>
    <dgm:pt modelId="{A0184FE4-E586-4ACC-8401-BA9C7678F902}" type="parTrans" cxnId="{C6F086F8-2373-411C-BBD6-6B4701436905}">
      <dgm:prSet/>
      <dgm:spPr/>
      <dgm:t>
        <a:bodyPr/>
        <a:lstStyle/>
        <a:p>
          <a:endParaRPr lang="de-DE"/>
        </a:p>
      </dgm:t>
    </dgm:pt>
    <dgm:pt modelId="{219E8272-28AC-4365-BEAA-0CF397CB4CF3}" type="sibTrans" cxnId="{C6F086F8-2373-411C-BBD6-6B4701436905}">
      <dgm:prSet/>
      <dgm:spPr/>
      <dgm:t>
        <a:bodyPr/>
        <a:lstStyle/>
        <a:p>
          <a:endParaRPr lang="de-DE"/>
        </a:p>
      </dgm:t>
    </dgm:pt>
    <dgm:pt modelId="{D6FB96F5-C53D-4E4D-BB3F-66414AABA50F}">
      <dgm:prSet phldrT="[Text]" custT="1"/>
      <dgm:spPr/>
      <dgm:t>
        <a:bodyPr/>
        <a:lstStyle/>
        <a:p>
          <a:r>
            <a:rPr lang="de-DE" sz="1200" dirty="0"/>
            <a:t>Validierung</a:t>
          </a:r>
        </a:p>
      </dgm:t>
    </dgm:pt>
    <dgm:pt modelId="{90B82B6A-00E6-42C3-B21F-7879870CFC86}" type="parTrans" cxnId="{806B84B5-2408-46F4-A799-C74A8A69763B}">
      <dgm:prSet/>
      <dgm:spPr/>
      <dgm:t>
        <a:bodyPr/>
        <a:lstStyle/>
        <a:p>
          <a:endParaRPr lang="de-DE"/>
        </a:p>
      </dgm:t>
    </dgm:pt>
    <dgm:pt modelId="{7D9A0E77-2FD0-4599-803A-8ABA741B35EE}" type="sibTrans" cxnId="{806B84B5-2408-46F4-A799-C74A8A69763B}">
      <dgm:prSet/>
      <dgm:spPr/>
      <dgm:t>
        <a:bodyPr/>
        <a:lstStyle/>
        <a:p>
          <a:endParaRPr lang="de-DE"/>
        </a:p>
      </dgm:t>
    </dgm:pt>
    <dgm:pt modelId="{24CD2A8A-5497-4914-BA0E-185E21361E11}">
      <dgm:prSet phldrT="[Text]" custT="1"/>
      <dgm:spPr/>
      <dgm:t>
        <a:bodyPr/>
        <a:lstStyle/>
        <a:p>
          <a:r>
            <a:rPr lang="de-DE" sz="1200" dirty="0"/>
            <a:t>Verifikation</a:t>
          </a:r>
          <a:endParaRPr lang="de-DE" sz="500" dirty="0"/>
        </a:p>
      </dgm:t>
    </dgm:pt>
    <dgm:pt modelId="{AC62F01E-DBA1-4E76-A715-11D8D4933E94}" type="parTrans" cxnId="{256A3B04-1585-49BC-86A2-16AC830DBB52}">
      <dgm:prSet/>
      <dgm:spPr/>
      <dgm:t>
        <a:bodyPr/>
        <a:lstStyle/>
        <a:p>
          <a:endParaRPr lang="de-DE"/>
        </a:p>
      </dgm:t>
    </dgm:pt>
    <dgm:pt modelId="{02A219C2-6760-42A5-8DFA-FFCCAC32A552}" type="sibTrans" cxnId="{256A3B04-1585-49BC-86A2-16AC830DBB52}">
      <dgm:prSet/>
      <dgm:spPr/>
      <dgm:t>
        <a:bodyPr/>
        <a:lstStyle/>
        <a:p>
          <a:endParaRPr lang="de-DE"/>
        </a:p>
      </dgm:t>
    </dgm:pt>
    <dgm:pt modelId="{FBA0EC49-E1C1-4687-9911-18C8C25F53AC}">
      <dgm:prSet phldrT="[Text]" custT="1"/>
      <dgm:spPr/>
      <dgm:t>
        <a:bodyPr/>
        <a:lstStyle/>
        <a:p>
          <a:r>
            <a:rPr lang="de-DE" sz="1200" dirty="0"/>
            <a:t>Demo</a:t>
          </a:r>
          <a:endParaRPr lang="de-DE" sz="500" dirty="0"/>
        </a:p>
      </dgm:t>
    </dgm:pt>
    <dgm:pt modelId="{5A43AF6D-1D6B-40EB-A752-0B0E3F30C7D9}" type="parTrans" cxnId="{13713329-95A1-4492-BE02-4D3E87D065B0}">
      <dgm:prSet/>
      <dgm:spPr/>
      <dgm:t>
        <a:bodyPr/>
        <a:lstStyle/>
        <a:p>
          <a:endParaRPr lang="de-DE"/>
        </a:p>
      </dgm:t>
    </dgm:pt>
    <dgm:pt modelId="{9E590599-6621-4911-83D6-A4FDF6943D7D}" type="sibTrans" cxnId="{13713329-95A1-4492-BE02-4D3E87D065B0}">
      <dgm:prSet/>
      <dgm:spPr/>
      <dgm:t>
        <a:bodyPr/>
        <a:lstStyle/>
        <a:p>
          <a:endParaRPr lang="de-DE"/>
        </a:p>
      </dgm:t>
    </dgm:pt>
    <dgm:pt modelId="{3FA09005-3B59-423A-92EE-1FEA7EFEF17A}">
      <dgm:prSet phldrT="[Text]" custT="1"/>
      <dgm:spPr/>
      <dgm:t>
        <a:bodyPr/>
        <a:lstStyle/>
        <a:p>
          <a:r>
            <a:rPr lang="de-DE" sz="1200" dirty="0"/>
            <a:t>Realisierungs-möglichkeiten</a:t>
          </a:r>
        </a:p>
      </dgm:t>
    </dgm:pt>
    <dgm:pt modelId="{DD546819-DC0D-4985-BCC3-4E64C2526DF2}" type="parTrans" cxnId="{66798FBB-7A75-4511-BEA6-EC583ADC932F}">
      <dgm:prSet/>
      <dgm:spPr/>
      <dgm:t>
        <a:bodyPr/>
        <a:lstStyle/>
        <a:p>
          <a:endParaRPr lang="de-DE"/>
        </a:p>
      </dgm:t>
    </dgm:pt>
    <dgm:pt modelId="{6F8B4A53-3794-4C06-8391-F7E3F0108249}" type="sibTrans" cxnId="{66798FBB-7A75-4511-BEA6-EC583ADC932F}">
      <dgm:prSet/>
      <dgm:spPr/>
      <dgm:t>
        <a:bodyPr/>
        <a:lstStyle/>
        <a:p>
          <a:endParaRPr lang="de-DE"/>
        </a:p>
      </dgm:t>
    </dgm:pt>
    <dgm:pt modelId="{2D4C84CC-559F-4F5E-ADD3-F6247ED588CF}" type="pres">
      <dgm:prSet presAssocID="{9DAB0E7D-974F-4A78-A53A-963B3E1406C2}" presName="Name0" presStyleCnt="0">
        <dgm:presLayoutVars>
          <dgm:dir/>
          <dgm:animLvl val="lvl"/>
          <dgm:resizeHandles val="exact"/>
        </dgm:presLayoutVars>
      </dgm:prSet>
      <dgm:spPr/>
    </dgm:pt>
    <dgm:pt modelId="{C4155CD9-7C45-4EB2-BE48-FF7E0AEC2A19}" type="pres">
      <dgm:prSet presAssocID="{9DAB0E7D-974F-4A78-A53A-963B3E1406C2}" presName="tSp" presStyleCnt="0"/>
      <dgm:spPr/>
    </dgm:pt>
    <dgm:pt modelId="{F328AE3A-18E3-4743-908C-C041FE40EC67}" type="pres">
      <dgm:prSet presAssocID="{9DAB0E7D-974F-4A78-A53A-963B3E1406C2}" presName="bSp" presStyleCnt="0"/>
      <dgm:spPr/>
    </dgm:pt>
    <dgm:pt modelId="{2A6E3BBA-E9D0-44FF-8F4A-4CDC0CB86B44}" type="pres">
      <dgm:prSet presAssocID="{9DAB0E7D-974F-4A78-A53A-963B3E1406C2}" presName="process" presStyleCnt="0"/>
      <dgm:spPr/>
    </dgm:pt>
    <dgm:pt modelId="{5DFCF235-607D-46DC-AE82-787E48DFFA06}" type="pres">
      <dgm:prSet presAssocID="{01FC8D1E-CDEF-479D-AB27-70EF724A1F54}" presName="composite1" presStyleCnt="0"/>
      <dgm:spPr/>
    </dgm:pt>
    <dgm:pt modelId="{A4EA8497-E774-4F51-AE03-7D91815011B6}" type="pres">
      <dgm:prSet presAssocID="{01FC8D1E-CDEF-479D-AB27-70EF724A1F54}" presName="dummyNode1" presStyleLbl="node1" presStyleIdx="0" presStyleCnt="9"/>
      <dgm:spPr/>
    </dgm:pt>
    <dgm:pt modelId="{75565AA4-76A6-4328-A3A6-082EA3132BBC}" type="pres">
      <dgm:prSet presAssocID="{01FC8D1E-CDEF-479D-AB27-70EF724A1F54}" presName="childNode1" presStyleLbl="bgAcc1" presStyleIdx="0" presStyleCnt="9">
        <dgm:presLayoutVars>
          <dgm:bulletEnabled val="1"/>
        </dgm:presLayoutVars>
      </dgm:prSet>
      <dgm:spPr/>
    </dgm:pt>
    <dgm:pt modelId="{E0E545BA-0D0E-449F-8DC2-6910C614A13F}" type="pres">
      <dgm:prSet presAssocID="{01FC8D1E-CDEF-479D-AB27-70EF724A1F54}" presName="childNode1tx" presStyleLbl="bgAcc1" presStyleIdx="0" presStyleCnt="9">
        <dgm:presLayoutVars>
          <dgm:bulletEnabled val="1"/>
        </dgm:presLayoutVars>
      </dgm:prSet>
      <dgm:spPr/>
    </dgm:pt>
    <dgm:pt modelId="{7BF99D7F-6582-46A6-9399-DE4F7E6FCE32}" type="pres">
      <dgm:prSet presAssocID="{01FC8D1E-CDEF-479D-AB27-70EF724A1F54}" presName="parentNode1" presStyleLbl="node1" presStyleIdx="0" presStyleCnt="9" custScaleX="119509" custScaleY="80192">
        <dgm:presLayoutVars>
          <dgm:chMax val="1"/>
          <dgm:bulletEnabled val="1"/>
        </dgm:presLayoutVars>
      </dgm:prSet>
      <dgm:spPr/>
    </dgm:pt>
    <dgm:pt modelId="{05D6D78B-4172-4A96-ACC4-B9EB6623E7AD}" type="pres">
      <dgm:prSet presAssocID="{01FC8D1E-CDEF-479D-AB27-70EF724A1F54}" presName="connSite1" presStyleCnt="0"/>
      <dgm:spPr/>
    </dgm:pt>
    <dgm:pt modelId="{6FEB9076-9819-439A-B6F9-5B242A88B89E}" type="pres">
      <dgm:prSet presAssocID="{0FBDC0A1-0B60-48BE-B08F-31B87C0FF810}" presName="Name9" presStyleLbl="sibTrans2D1" presStyleIdx="0" presStyleCnt="8"/>
      <dgm:spPr/>
    </dgm:pt>
    <dgm:pt modelId="{5AC78463-2C1A-4AF5-A1A1-6748072E3DB0}" type="pres">
      <dgm:prSet presAssocID="{502D8073-7A77-4A26-84B4-CF4A19FF8F51}" presName="composite2" presStyleCnt="0"/>
      <dgm:spPr/>
    </dgm:pt>
    <dgm:pt modelId="{78460CB0-972D-41C8-9F7B-3C62AD7973C9}" type="pres">
      <dgm:prSet presAssocID="{502D8073-7A77-4A26-84B4-CF4A19FF8F51}" presName="dummyNode2" presStyleLbl="node1" presStyleIdx="0" presStyleCnt="9"/>
      <dgm:spPr/>
    </dgm:pt>
    <dgm:pt modelId="{7373A50D-249E-4728-80BC-F81D0A6C144E}" type="pres">
      <dgm:prSet presAssocID="{502D8073-7A77-4A26-84B4-CF4A19FF8F51}" presName="childNode2" presStyleLbl="bgAcc1" presStyleIdx="1" presStyleCnt="9">
        <dgm:presLayoutVars>
          <dgm:bulletEnabled val="1"/>
        </dgm:presLayoutVars>
      </dgm:prSet>
      <dgm:spPr/>
    </dgm:pt>
    <dgm:pt modelId="{C34AE8D3-43A3-4AD3-B708-45D967E6890B}" type="pres">
      <dgm:prSet presAssocID="{502D8073-7A77-4A26-84B4-CF4A19FF8F51}" presName="childNode2tx" presStyleLbl="bgAcc1" presStyleIdx="1" presStyleCnt="9">
        <dgm:presLayoutVars>
          <dgm:bulletEnabled val="1"/>
        </dgm:presLayoutVars>
      </dgm:prSet>
      <dgm:spPr/>
    </dgm:pt>
    <dgm:pt modelId="{C9BE50AE-E118-4EA3-96EA-08460E1DD5EA}" type="pres">
      <dgm:prSet presAssocID="{502D8073-7A77-4A26-84B4-CF4A19FF8F51}" presName="parentNode2" presStyleLbl="node1" presStyleIdx="1" presStyleCnt="9" custScaleX="129601">
        <dgm:presLayoutVars>
          <dgm:chMax val="0"/>
          <dgm:bulletEnabled val="1"/>
        </dgm:presLayoutVars>
      </dgm:prSet>
      <dgm:spPr/>
    </dgm:pt>
    <dgm:pt modelId="{68A7D145-8AC5-4DD8-8E3B-BD79DBDCF9FC}" type="pres">
      <dgm:prSet presAssocID="{502D8073-7A77-4A26-84B4-CF4A19FF8F51}" presName="connSite2" presStyleCnt="0"/>
      <dgm:spPr/>
    </dgm:pt>
    <dgm:pt modelId="{6CA38846-2A32-42E7-8C11-8D8671E701CC}" type="pres">
      <dgm:prSet presAssocID="{18EAAA1B-4492-4889-A02C-16F36BE48773}" presName="Name18" presStyleLbl="sibTrans2D1" presStyleIdx="1" presStyleCnt="8"/>
      <dgm:spPr/>
    </dgm:pt>
    <dgm:pt modelId="{436E6A67-80F4-4C6B-8266-7B2FE9043B9C}" type="pres">
      <dgm:prSet presAssocID="{3FA09005-3B59-423A-92EE-1FEA7EFEF17A}" presName="composite1" presStyleCnt="0"/>
      <dgm:spPr/>
    </dgm:pt>
    <dgm:pt modelId="{82B3198B-2748-4FB7-96C7-1E24ABDB6C78}" type="pres">
      <dgm:prSet presAssocID="{3FA09005-3B59-423A-92EE-1FEA7EFEF17A}" presName="dummyNode1" presStyleLbl="node1" presStyleIdx="1" presStyleCnt="9"/>
      <dgm:spPr/>
    </dgm:pt>
    <dgm:pt modelId="{678B9A9D-CB22-42CD-AE47-56A2AD81F4E7}" type="pres">
      <dgm:prSet presAssocID="{3FA09005-3B59-423A-92EE-1FEA7EFEF17A}" presName="childNode1" presStyleLbl="bgAcc1" presStyleIdx="2" presStyleCnt="9">
        <dgm:presLayoutVars>
          <dgm:bulletEnabled val="1"/>
        </dgm:presLayoutVars>
      </dgm:prSet>
      <dgm:spPr/>
    </dgm:pt>
    <dgm:pt modelId="{BD143D2C-46E0-4013-9F46-C9A87F2FA882}" type="pres">
      <dgm:prSet presAssocID="{3FA09005-3B59-423A-92EE-1FEA7EFEF17A}" presName="childNode1tx" presStyleLbl="bgAcc1" presStyleIdx="2" presStyleCnt="9">
        <dgm:presLayoutVars>
          <dgm:bulletEnabled val="1"/>
        </dgm:presLayoutVars>
      </dgm:prSet>
      <dgm:spPr/>
    </dgm:pt>
    <dgm:pt modelId="{852E4A6E-BB2C-48EC-92FF-4ABD3F70C971}" type="pres">
      <dgm:prSet presAssocID="{3FA09005-3B59-423A-92EE-1FEA7EFEF17A}" presName="parentNode1" presStyleLbl="node1" presStyleIdx="2" presStyleCnt="9" custScaleX="129299">
        <dgm:presLayoutVars>
          <dgm:chMax val="1"/>
          <dgm:bulletEnabled val="1"/>
        </dgm:presLayoutVars>
      </dgm:prSet>
      <dgm:spPr/>
    </dgm:pt>
    <dgm:pt modelId="{AB728D5B-803A-4FAE-A820-6A9520B03E8C}" type="pres">
      <dgm:prSet presAssocID="{3FA09005-3B59-423A-92EE-1FEA7EFEF17A}" presName="connSite1" presStyleCnt="0"/>
      <dgm:spPr/>
    </dgm:pt>
    <dgm:pt modelId="{5050D871-4999-4710-9D9F-1827E352600B}" type="pres">
      <dgm:prSet presAssocID="{6F8B4A53-3794-4C06-8391-F7E3F0108249}" presName="Name9" presStyleLbl="sibTrans2D1" presStyleIdx="2" presStyleCnt="8"/>
      <dgm:spPr/>
    </dgm:pt>
    <dgm:pt modelId="{3C95D524-0CCB-4F9D-A287-8ACC363CE2BD}" type="pres">
      <dgm:prSet presAssocID="{64301E19-34AF-4DE3-A6E0-242FADE66E16}" presName="composite2" presStyleCnt="0"/>
      <dgm:spPr/>
    </dgm:pt>
    <dgm:pt modelId="{934C4D1C-53BD-4DA7-A29A-0F15C05AB900}" type="pres">
      <dgm:prSet presAssocID="{64301E19-34AF-4DE3-A6E0-242FADE66E16}" presName="dummyNode2" presStyleLbl="node1" presStyleIdx="2" presStyleCnt="9"/>
      <dgm:spPr/>
    </dgm:pt>
    <dgm:pt modelId="{BE455B62-4F0E-46A5-B4E8-736B718E4D4A}" type="pres">
      <dgm:prSet presAssocID="{64301E19-34AF-4DE3-A6E0-242FADE66E16}" presName="childNode2" presStyleLbl="bgAcc1" presStyleIdx="3" presStyleCnt="9">
        <dgm:presLayoutVars>
          <dgm:bulletEnabled val="1"/>
        </dgm:presLayoutVars>
      </dgm:prSet>
      <dgm:spPr/>
    </dgm:pt>
    <dgm:pt modelId="{9919F9C8-D3F3-4770-B078-544C049EC966}" type="pres">
      <dgm:prSet presAssocID="{64301E19-34AF-4DE3-A6E0-242FADE66E16}" presName="childNode2tx" presStyleLbl="bgAcc1" presStyleIdx="3" presStyleCnt="9">
        <dgm:presLayoutVars>
          <dgm:bulletEnabled val="1"/>
        </dgm:presLayoutVars>
      </dgm:prSet>
      <dgm:spPr/>
    </dgm:pt>
    <dgm:pt modelId="{665B555E-8D72-4F66-8F3D-48C061B6B040}" type="pres">
      <dgm:prSet presAssocID="{64301E19-34AF-4DE3-A6E0-242FADE66E16}" presName="parentNode2" presStyleLbl="node1" presStyleIdx="3" presStyleCnt="9" custScaleX="127732">
        <dgm:presLayoutVars>
          <dgm:chMax val="0"/>
          <dgm:bulletEnabled val="1"/>
        </dgm:presLayoutVars>
      </dgm:prSet>
      <dgm:spPr/>
    </dgm:pt>
    <dgm:pt modelId="{8E5AEA09-7FDA-40B9-B4C8-B773BB4F8B96}" type="pres">
      <dgm:prSet presAssocID="{64301E19-34AF-4DE3-A6E0-242FADE66E16}" presName="connSite2" presStyleCnt="0"/>
      <dgm:spPr/>
    </dgm:pt>
    <dgm:pt modelId="{6A20650C-6086-47F1-9F79-8E33B863AA30}" type="pres">
      <dgm:prSet presAssocID="{00FD5F81-64DF-4E4A-A0A7-EFCDF49CB5AC}" presName="Name18" presStyleLbl="sibTrans2D1" presStyleIdx="3" presStyleCnt="8"/>
      <dgm:spPr/>
    </dgm:pt>
    <dgm:pt modelId="{908A74F5-7857-4275-9997-925666BE9187}" type="pres">
      <dgm:prSet presAssocID="{C2351FC6-B344-4A48-8F33-6923CB2CC47C}" presName="composite1" presStyleCnt="0"/>
      <dgm:spPr/>
    </dgm:pt>
    <dgm:pt modelId="{4FC9A42D-A96B-40E8-BCC1-E7EB77024DE7}" type="pres">
      <dgm:prSet presAssocID="{C2351FC6-B344-4A48-8F33-6923CB2CC47C}" presName="dummyNode1" presStyleLbl="node1" presStyleIdx="3" presStyleCnt="9"/>
      <dgm:spPr/>
    </dgm:pt>
    <dgm:pt modelId="{0C1751CD-7037-440B-8AC1-DAE29EAE51E4}" type="pres">
      <dgm:prSet presAssocID="{C2351FC6-B344-4A48-8F33-6923CB2CC47C}" presName="childNode1" presStyleLbl="bgAcc1" presStyleIdx="4" presStyleCnt="9">
        <dgm:presLayoutVars>
          <dgm:bulletEnabled val="1"/>
        </dgm:presLayoutVars>
      </dgm:prSet>
      <dgm:spPr/>
    </dgm:pt>
    <dgm:pt modelId="{7291B9C8-F065-41C7-8A40-B7FBF77753C6}" type="pres">
      <dgm:prSet presAssocID="{C2351FC6-B344-4A48-8F33-6923CB2CC47C}" presName="childNode1tx" presStyleLbl="bgAcc1" presStyleIdx="4" presStyleCnt="9">
        <dgm:presLayoutVars>
          <dgm:bulletEnabled val="1"/>
        </dgm:presLayoutVars>
      </dgm:prSet>
      <dgm:spPr/>
    </dgm:pt>
    <dgm:pt modelId="{0A4F13BA-EE3A-4D59-8315-6D7E1469CCAB}" type="pres">
      <dgm:prSet presAssocID="{C2351FC6-B344-4A48-8F33-6923CB2CC47C}" presName="parentNode1" presStyleLbl="node1" presStyleIdx="4" presStyleCnt="9">
        <dgm:presLayoutVars>
          <dgm:chMax val="1"/>
          <dgm:bulletEnabled val="1"/>
        </dgm:presLayoutVars>
      </dgm:prSet>
      <dgm:spPr/>
    </dgm:pt>
    <dgm:pt modelId="{3745C21D-329F-43C9-B80F-044BE603410B}" type="pres">
      <dgm:prSet presAssocID="{C2351FC6-B344-4A48-8F33-6923CB2CC47C}" presName="connSite1" presStyleCnt="0"/>
      <dgm:spPr/>
    </dgm:pt>
    <dgm:pt modelId="{E24108F1-F882-419C-8CDE-0D31A4AB12CB}" type="pres">
      <dgm:prSet presAssocID="{1561D4C4-13B5-4C39-A17F-C29FD295C84C}" presName="Name9" presStyleLbl="sibTrans2D1" presStyleIdx="4" presStyleCnt="8"/>
      <dgm:spPr/>
    </dgm:pt>
    <dgm:pt modelId="{A1ED1AD6-0C1C-4E9B-96AD-66AF3A88ED00}" type="pres">
      <dgm:prSet presAssocID="{0A5BD0CD-92EC-4BD3-9B8A-903B744C2BA6}" presName="composite2" presStyleCnt="0"/>
      <dgm:spPr/>
    </dgm:pt>
    <dgm:pt modelId="{D0C9D4A0-BBB0-441F-81BB-E4F66E0AE028}" type="pres">
      <dgm:prSet presAssocID="{0A5BD0CD-92EC-4BD3-9B8A-903B744C2BA6}" presName="dummyNode2" presStyleLbl="node1" presStyleIdx="4" presStyleCnt="9"/>
      <dgm:spPr/>
    </dgm:pt>
    <dgm:pt modelId="{720DCECE-1FAA-4623-BD6B-4E8CF33F811D}" type="pres">
      <dgm:prSet presAssocID="{0A5BD0CD-92EC-4BD3-9B8A-903B744C2BA6}" presName="childNode2" presStyleLbl="bgAcc1" presStyleIdx="5" presStyleCnt="9">
        <dgm:presLayoutVars>
          <dgm:bulletEnabled val="1"/>
        </dgm:presLayoutVars>
      </dgm:prSet>
      <dgm:spPr/>
    </dgm:pt>
    <dgm:pt modelId="{BC3F04BF-6096-4BA0-85D8-C748575226AF}" type="pres">
      <dgm:prSet presAssocID="{0A5BD0CD-92EC-4BD3-9B8A-903B744C2BA6}" presName="childNode2tx" presStyleLbl="bgAcc1" presStyleIdx="5" presStyleCnt="9">
        <dgm:presLayoutVars>
          <dgm:bulletEnabled val="1"/>
        </dgm:presLayoutVars>
      </dgm:prSet>
      <dgm:spPr/>
    </dgm:pt>
    <dgm:pt modelId="{8E461298-7429-4282-BA25-272A36F31DBF}" type="pres">
      <dgm:prSet presAssocID="{0A5BD0CD-92EC-4BD3-9B8A-903B744C2BA6}" presName="parentNode2" presStyleLbl="node1" presStyleIdx="5" presStyleCnt="9">
        <dgm:presLayoutVars>
          <dgm:chMax val="0"/>
          <dgm:bulletEnabled val="1"/>
        </dgm:presLayoutVars>
      </dgm:prSet>
      <dgm:spPr/>
    </dgm:pt>
    <dgm:pt modelId="{90A64B3C-2B0D-45B9-917D-51B4A88FEF64}" type="pres">
      <dgm:prSet presAssocID="{0A5BD0CD-92EC-4BD3-9B8A-903B744C2BA6}" presName="connSite2" presStyleCnt="0"/>
      <dgm:spPr/>
    </dgm:pt>
    <dgm:pt modelId="{FF4B0A36-E52D-4B71-9F26-177580E79379}" type="pres">
      <dgm:prSet presAssocID="{219E8272-28AC-4365-BEAA-0CF397CB4CF3}" presName="Name18" presStyleLbl="sibTrans2D1" presStyleIdx="5" presStyleCnt="8"/>
      <dgm:spPr/>
    </dgm:pt>
    <dgm:pt modelId="{9193DC5D-01E9-4FE6-8432-8727A4D9820A}" type="pres">
      <dgm:prSet presAssocID="{D6FB96F5-C53D-4E4D-BB3F-66414AABA50F}" presName="composite1" presStyleCnt="0"/>
      <dgm:spPr/>
    </dgm:pt>
    <dgm:pt modelId="{A7347FCB-3A45-4126-974A-CD3204753BBF}" type="pres">
      <dgm:prSet presAssocID="{D6FB96F5-C53D-4E4D-BB3F-66414AABA50F}" presName="dummyNode1" presStyleLbl="node1" presStyleIdx="5" presStyleCnt="9"/>
      <dgm:spPr/>
    </dgm:pt>
    <dgm:pt modelId="{C08B1DA7-CE37-48DA-821F-87DE2597FF41}" type="pres">
      <dgm:prSet presAssocID="{D6FB96F5-C53D-4E4D-BB3F-66414AABA50F}" presName="childNode1" presStyleLbl="bgAcc1" presStyleIdx="6" presStyleCnt="9">
        <dgm:presLayoutVars>
          <dgm:bulletEnabled val="1"/>
        </dgm:presLayoutVars>
      </dgm:prSet>
      <dgm:spPr/>
    </dgm:pt>
    <dgm:pt modelId="{0E6B4599-CE35-4B4E-AF2A-E9888CCD37D3}" type="pres">
      <dgm:prSet presAssocID="{D6FB96F5-C53D-4E4D-BB3F-66414AABA50F}" presName="childNode1tx" presStyleLbl="bgAcc1" presStyleIdx="6" presStyleCnt="9">
        <dgm:presLayoutVars>
          <dgm:bulletEnabled val="1"/>
        </dgm:presLayoutVars>
      </dgm:prSet>
      <dgm:spPr/>
    </dgm:pt>
    <dgm:pt modelId="{4C1F4682-0B65-495A-86E9-88AA869F4452}" type="pres">
      <dgm:prSet presAssocID="{D6FB96F5-C53D-4E4D-BB3F-66414AABA50F}" presName="parentNode1" presStyleLbl="node1" presStyleIdx="6" presStyleCnt="9">
        <dgm:presLayoutVars>
          <dgm:chMax val="1"/>
          <dgm:bulletEnabled val="1"/>
        </dgm:presLayoutVars>
      </dgm:prSet>
      <dgm:spPr/>
    </dgm:pt>
    <dgm:pt modelId="{DD1438A3-79E6-47C2-84F2-4402D2F27A99}" type="pres">
      <dgm:prSet presAssocID="{D6FB96F5-C53D-4E4D-BB3F-66414AABA50F}" presName="connSite1" presStyleCnt="0"/>
      <dgm:spPr/>
    </dgm:pt>
    <dgm:pt modelId="{699B570A-68E4-4E73-8DAF-12EB5F6FECC8}" type="pres">
      <dgm:prSet presAssocID="{7D9A0E77-2FD0-4599-803A-8ABA741B35EE}" presName="Name9" presStyleLbl="sibTrans2D1" presStyleIdx="6" presStyleCnt="8"/>
      <dgm:spPr/>
    </dgm:pt>
    <dgm:pt modelId="{125D06B5-C317-4355-81E1-583A9E72890F}" type="pres">
      <dgm:prSet presAssocID="{24CD2A8A-5497-4914-BA0E-185E21361E11}" presName="composite2" presStyleCnt="0"/>
      <dgm:spPr/>
    </dgm:pt>
    <dgm:pt modelId="{60F2D7AA-D5B4-4793-855B-72976806ED00}" type="pres">
      <dgm:prSet presAssocID="{24CD2A8A-5497-4914-BA0E-185E21361E11}" presName="dummyNode2" presStyleLbl="node1" presStyleIdx="6" presStyleCnt="9"/>
      <dgm:spPr/>
    </dgm:pt>
    <dgm:pt modelId="{F441C42A-100C-4644-9ABF-E33B90FD9FC3}" type="pres">
      <dgm:prSet presAssocID="{24CD2A8A-5497-4914-BA0E-185E21361E11}" presName="childNode2" presStyleLbl="bgAcc1" presStyleIdx="7" presStyleCnt="9">
        <dgm:presLayoutVars>
          <dgm:bulletEnabled val="1"/>
        </dgm:presLayoutVars>
      </dgm:prSet>
      <dgm:spPr/>
    </dgm:pt>
    <dgm:pt modelId="{CE48A0A3-3A7F-4281-AA1D-CA63A3762AD7}" type="pres">
      <dgm:prSet presAssocID="{24CD2A8A-5497-4914-BA0E-185E21361E11}" presName="childNode2tx" presStyleLbl="bgAcc1" presStyleIdx="7" presStyleCnt="9">
        <dgm:presLayoutVars>
          <dgm:bulletEnabled val="1"/>
        </dgm:presLayoutVars>
      </dgm:prSet>
      <dgm:spPr/>
    </dgm:pt>
    <dgm:pt modelId="{12A9D802-0792-4CB1-8D54-547833E0B38D}" type="pres">
      <dgm:prSet presAssocID="{24CD2A8A-5497-4914-BA0E-185E21361E11}" presName="parentNode2" presStyleLbl="node1" presStyleIdx="7" presStyleCnt="9">
        <dgm:presLayoutVars>
          <dgm:chMax val="0"/>
          <dgm:bulletEnabled val="1"/>
        </dgm:presLayoutVars>
      </dgm:prSet>
      <dgm:spPr/>
    </dgm:pt>
    <dgm:pt modelId="{58447B3F-B5A9-4648-A37F-14C480DDAFA9}" type="pres">
      <dgm:prSet presAssocID="{24CD2A8A-5497-4914-BA0E-185E21361E11}" presName="connSite2" presStyleCnt="0"/>
      <dgm:spPr/>
    </dgm:pt>
    <dgm:pt modelId="{9CEB4A7B-2904-4980-93CC-4DFF1504B573}" type="pres">
      <dgm:prSet presAssocID="{02A219C2-6760-42A5-8DFA-FFCCAC32A552}" presName="Name18" presStyleLbl="sibTrans2D1" presStyleIdx="7" presStyleCnt="8"/>
      <dgm:spPr/>
    </dgm:pt>
    <dgm:pt modelId="{348929EB-2726-493F-B54F-B17E6033E1F0}" type="pres">
      <dgm:prSet presAssocID="{FBA0EC49-E1C1-4687-9911-18C8C25F53AC}" presName="composite1" presStyleCnt="0"/>
      <dgm:spPr/>
    </dgm:pt>
    <dgm:pt modelId="{93F87CC9-181F-4698-A1DA-3D56FE32AA16}" type="pres">
      <dgm:prSet presAssocID="{FBA0EC49-E1C1-4687-9911-18C8C25F53AC}" presName="dummyNode1" presStyleLbl="node1" presStyleIdx="7" presStyleCnt="9"/>
      <dgm:spPr/>
    </dgm:pt>
    <dgm:pt modelId="{38EE3C1A-FE14-4957-AC23-2F813167494B}" type="pres">
      <dgm:prSet presAssocID="{FBA0EC49-E1C1-4687-9911-18C8C25F53AC}" presName="childNode1" presStyleLbl="bgAcc1" presStyleIdx="8" presStyleCnt="9">
        <dgm:presLayoutVars>
          <dgm:bulletEnabled val="1"/>
        </dgm:presLayoutVars>
      </dgm:prSet>
      <dgm:spPr/>
    </dgm:pt>
    <dgm:pt modelId="{C4F0B0CD-F90A-4EDE-B94A-FCA44BD40DA3}" type="pres">
      <dgm:prSet presAssocID="{FBA0EC49-E1C1-4687-9911-18C8C25F53AC}" presName="childNode1tx" presStyleLbl="bgAcc1" presStyleIdx="8" presStyleCnt="9">
        <dgm:presLayoutVars>
          <dgm:bulletEnabled val="1"/>
        </dgm:presLayoutVars>
      </dgm:prSet>
      <dgm:spPr/>
    </dgm:pt>
    <dgm:pt modelId="{2493261D-786B-4041-803B-5E0DBE3A13D2}" type="pres">
      <dgm:prSet presAssocID="{FBA0EC49-E1C1-4687-9911-18C8C25F53AC}" presName="parentNode1" presStyleLbl="node1" presStyleIdx="8" presStyleCnt="9">
        <dgm:presLayoutVars>
          <dgm:chMax val="1"/>
          <dgm:bulletEnabled val="1"/>
        </dgm:presLayoutVars>
      </dgm:prSet>
      <dgm:spPr/>
    </dgm:pt>
    <dgm:pt modelId="{A51F22CF-2548-46F9-B06A-75AAB942B826}" type="pres">
      <dgm:prSet presAssocID="{FBA0EC49-E1C1-4687-9911-18C8C25F53AC}" presName="connSite1" presStyleCnt="0"/>
      <dgm:spPr/>
    </dgm:pt>
  </dgm:ptLst>
  <dgm:cxnLst>
    <dgm:cxn modelId="{256A3B04-1585-49BC-86A2-16AC830DBB52}" srcId="{9DAB0E7D-974F-4A78-A53A-963B3E1406C2}" destId="{24CD2A8A-5497-4914-BA0E-185E21361E11}" srcOrd="7" destOrd="0" parTransId="{AC62F01E-DBA1-4E76-A715-11D8D4933E94}" sibTransId="{02A219C2-6760-42A5-8DFA-FFCCAC32A552}"/>
    <dgm:cxn modelId="{8F833413-ECF4-4CA7-BFDF-C337825AEC51}" type="presOf" srcId="{6F8B4A53-3794-4C06-8391-F7E3F0108249}" destId="{5050D871-4999-4710-9D9F-1827E352600B}" srcOrd="0" destOrd="0" presId="urn:microsoft.com/office/officeart/2005/8/layout/hProcess4"/>
    <dgm:cxn modelId="{FFA99B19-614A-474A-A0F7-0F4851B652BF}" type="presOf" srcId="{7D9A0E77-2FD0-4599-803A-8ABA741B35EE}" destId="{699B570A-68E4-4E73-8DAF-12EB5F6FECC8}" srcOrd="0" destOrd="0" presId="urn:microsoft.com/office/officeart/2005/8/layout/hProcess4"/>
    <dgm:cxn modelId="{F7941C1E-F6D8-439D-A948-8CE2E012C119}" srcId="{9DAB0E7D-974F-4A78-A53A-963B3E1406C2}" destId="{01FC8D1E-CDEF-479D-AB27-70EF724A1F54}" srcOrd="0" destOrd="0" parTransId="{556E9A82-FAB1-4670-ABEA-0EF552C6B311}" sibTransId="{0FBDC0A1-0B60-48BE-B08F-31B87C0FF810}"/>
    <dgm:cxn modelId="{13713329-95A1-4492-BE02-4D3E87D065B0}" srcId="{9DAB0E7D-974F-4A78-A53A-963B3E1406C2}" destId="{FBA0EC49-E1C1-4687-9911-18C8C25F53AC}" srcOrd="8" destOrd="0" parTransId="{5A43AF6D-1D6B-40EB-A752-0B0E3F30C7D9}" sibTransId="{9E590599-6621-4911-83D6-A4FDF6943D7D}"/>
    <dgm:cxn modelId="{8062173D-416C-4FBF-A4FE-0A4CE357148C}" type="presOf" srcId="{64301E19-34AF-4DE3-A6E0-242FADE66E16}" destId="{665B555E-8D72-4F66-8F3D-48C061B6B040}" srcOrd="0" destOrd="0" presId="urn:microsoft.com/office/officeart/2005/8/layout/hProcess4"/>
    <dgm:cxn modelId="{61A07663-9384-4BA7-BCBB-BB8013E285DA}" type="presOf" srcId="{01FC8D1E-CDEF-479D-AB27-70EF724A1F54}" destId="{7BF99D7F-6582-46A6-9399-DE4F7E6FCE32}" srcOrd="0" destOrd="0" presId="urn:microsoft.com/office/officeart/2005/8/layout/hProcess4"/>
    <dgm:cxn modelId="{8DE31E67-0142-4521-8611-7FC0E251F4E1}" srcId="{9DAB0E7D-974F-4A78-A53A-963B3E1406C2}" destId="{64301E19-34AF-4DE3-A6E0-242FADE66E16}" srcOrd="3" destOrd="0" parTransId="{936CA7F3-9CF9-4F06-94DF-F1BE6B40938A}" sibTransId="{00FD5F81-64DF-4E4A-A0A7-EFCDF49CB5AC}"/>
    <dgm:cxn modelId="{42BFAD67-1AA7-4848-AE6F-E0A05B6A0485}" type="presOf" srcId="{24CD2A8A-5497-4914-BA0E-185E21361E11}" destId="{12A9D802-0792-4CB1-8D54-547833E0B38D}" srcOrd="0" destOrd="0" presId="urn:microsoft.com/office/officeart/2005/8/layout/hProcess4"/>
    <dgm:cxn modelId="{8508266F-3C72-4066-A7D9-741204C7CFB6}" type="presOf" srcId="{00FD5F81-64DF-4E4A-A0A7-EFCDF49CB5AC}" destId="{6A20650C-6086-47F1-9F79-8E33B863AA30}" srcOrd="0" destOrd="0" presId="urn:microsoft.com/office/officeart/2005/8/layout/hProcess4"/>
    <dgm:cxn modelId="{1E62A074-1C6B-48A2-9ED0-041DA68EDC03}" type="presOf" srcId="{FBA0EC49-E1C1-4687-9911-18C8C25F53AC}" destId="{2493261D-786B-4041-803B-5E0DBE3A13D2}" srcOrd="0" destOrd="0" presId="urn:microsoft.com/office/officeart/2005/8/layout/hProcess4"/>
    <dgm:cxn modelId="{76E5DC74-8AFC-45DE-89B4-46763F6AE153}" type="presOf" srcId="{02A219C2-6760-42A5-8DFA-FFCCAC32A552}" destId="{9CEB4A7B-2904-4980-93CC-4DFF1504B573}" srcOrd="0" destOrd="0" presId="urn:microsoft.com/office/officeart/2005/8/layout/hProcess4"/>
    <dgm:cxn modelId="{CCA42876-5D6C-4160-A8F4-4666DF6A353A}" type="presOf" srcId="{9DAB0E7D-974F-4A78-A53A-963B3E1406C2}" destId="{2D4C84CC-559F-4F5E-ADD3-F6247ED588CF}" srcOrd="0" destOrd="0" presId="urn:microsoft.com/office/officeart/2005/8/layout/hProcess4"/>
    <dgm:cxn modelId="{1AF3C991-2CBA-4A09-B2ED-1F947026BA59}" srcId="{9DAB0E7D-974F-4A78-A53A-963B3E1406C2}" destId="{C2351FC6-B344-4A48-8F33-6923CB2CC47C}" srcOrd="4" destOrd="0" parTransId="{D0539F67-3A8A-4EBA-9CF2-6433DE776674}" sibTransId="{1561D4C4-13B5-4C39-A17F-C29FD295C84C}"/>
    <dgm:cxn modelId="{696A31A0-7938-4A65-AB82-D8C3357564E8}" type="presOf" srcId="{0FBDC0A1-0B60-48BE-B08F-31B87C0FF810}" destId="{6FEB9076-9819-439A-B6F9-5B242A88B89E}" srcOrd="0" destOrd="0" presId="urn:microsoft.com/office/officeart/2005/8/layout/hProcess4"/>
    <dgm:cxn modelId="{47133EA1-50D5-4C29-AD98-65AFF445134F}" type="presOf" srcId="{0A5BD0CD-92EC-4BD3-9B8A-903B744C2BA6}" destId="{8E461298-7429-4282-BA25-272A36F31DBF}" srcOrd="0" destOrd="0" presId="urn:microsoft.com/office/officeart/2005/8/layout/hProcess4"/>
    <dgm:cxn modelId="{AA8DBDB4-C6B8-4C28-950F-0017AE0327CD}" type="presOf" srcId="{1561D4C4-13B5-4C39-A17F-C29FD295C84C}" destId="{E24108F1-F882-419C-8CDE-0D31A4AB12CB}" srcOrd="0" destOrd="0" presId="urn:microsoft.com/office/officeart/2005/8/layout/hProcess4"/>
    <dgm:cxn modelId="{806B84B5-2408-46F4-A799-C74A8A69763B}" srcId="{9DAB0E7D-974F-4A78-A53A-963B3E1406C2}" destId="{D6FB96F5-C53D-4E4D-BB3F-66414AABA50F}" srcOrd="6" destOrd="0" parTransId="{90B82B6A-00E6-42C3-B21F-7879870CFC86}" sibTransId="{7D9A0E77-2FD0-4599-803A-8ABA741B35EE}"/>
    <dgm:cxn modelId="{66798FBB-7A75-4511-BEA6-EC583ADC932F}" srcId="{9DAB0E7D-974F-4A78-A53A-963B3E1406C2}" destId="{3FA09005-3B59-423A-92EE-1FEA7EFEF17A}" srcOrd="2" destOrd="0" parTransId="{DD546819-DC0D-4985-BCC3-4E64C2526DF2}" sibTransId="{6F8B4A53-3794-4C06-8391-F7E3F0108249}"/>
    <dgm:cxn modelId="{3E1688D7-0CC1-4E13-B259-DA901C9181B3}" type="presOf" srcId="{D6FB96F5-C53D-4E4D-BB3F-66414AABA50F}" destId="{4C1F4682-0B65-495A-86E9-88AA869F4452}" srcOrd="0" destOrd="0" presId="urn:microsoft.com/office/officeart/2005/8/layout/hProcess4"/>
    <dgm:cxn modelId="{FC4C7BD8-9215-48A3-947E-6114BE6FB009}" type="presOf" srcId="{3FA09005-3B59-423A-92EE-1FEA7EFEF17A}" destId="{852E4A6E-BB2C-48EC-92FF-4ABD3F70C971}" srcOrd="0" destOrd="0" presId="urn:microsoft.com/office/officeart/2005/8/layout/hProcess4"/>
    <dgm:cxn modelId="{97504DE7-AD78-4201-B7FF-EAC816D002E8}" type="presOf" srcId="{502D8073-7A77-4A26-84B4-CF4A19FF8F51}" destId="{C9BE50AE-E118-4EA3-96EA-08460E1DD5EA}" srcOrd="0" destOrd="0" presId="urn:microsoft.com/office/officeart/2005/8/layout/hProcess4"/>
    <dgm:cxn modelId="{705E3AEC-DF51-41E5-87D0-2CF983BC5EA1}" srcId="{9DAB0E7D-974F-4A78-A53A-963B3E1406C2}" destId="{502D8073-7A77-4A26-84B4-CF4A19FF8F51}" srcOrd="1" destOrd="0" parTransId="{502706E9-2F83-42BD-A14E-3BBBA4C2B1FD}" sibTransId="{18EAAA1B-4492-4889-A02C-16F36BE48773}"/>
    <dgm:cxn modelId="{DFAB6AEE-D949-481E-A9E3-25E005EC96F8}" type="presOf" srcId="{18EAAA1B-4492-4889-A02C-16F36BE48773}" destId="{6CA38846-2A32-42E7-8C11-8D8671E701CC}" srcOrd="0" destOrd="0" presId="urn:microsoft.com/office/officeart/2005/8/layout/hProcess4"/>
    <dgm:cxn modelId="{871745F1-3F89-4E6C-91B0-6C6D8AB28871}" type="presOf" srcId="{C2351FC6-B344-4A48-8F33-6923CB2CC47C}" destId="{0A4F13BA-EE3A-4D59-8315-6D7E1469CCAB}" srcOrd="0" destOrd="0" presId="urn:microsoft.com/office/officeart/2005/8/layout/hProcess4"/>
    <dgm:cxn modelId="{54C047F1-37FF-456F-B6C3-D1261FD95761}" type="presOf" srcId="{219E8272-28AC-4365-BEAA-0CF397CB4CF3}" destId="{FF4B0A36-E52D-4B71-9F26-177580E79379}" srcOrd="0" destOrd="0" presId="urn:microsoft.com/office/officeart/2005/8/layout/hProcess4"/>
    <dgm:cxn modelId="{C6F086F8-2373-411C-BBD6-6B4701436905}" srcId="{9DAB0E7D-974F-4A78-A53A-963B3E1406C2}" destId="{0A5BD0CD-92EC-4BD3-9B8A-903B744C2BA6}" srcOrd="5" destOrd="0" parTransId="{A0184FE4-E586-4ACC-8401-BA9C7678F902}" sibTransId="{219E8272-28AC-4365-BEAA-0CF397CB4CF3}"/>
    <dgm:cxn modelId="{41E0DEE1-D889-495F-AA32-7444C47E6B2E}" type="presParOf" srcId="{2D4C84CC-559F-4F5E-ADD3-F6247ED588CF}" destId="{C4155CD9-7C45-4EB2-BE48-FF7E0AEC2A19}" srcOrd="0" destOrd="0" presId="urn:microsoft.com/office/officeart/2005/8/layout/hProcess4"/>
    <dgm:cxn modelId="{52ABF76D-F599-4DD4-A69F-FB9B4EDD18B3}" type="presParOf" srcId="{2D4C84CC-559F-4F5E-ADD3-F6247ED588CF}" destId="{F328AE3A-18E3-4743-908C-C041FE40EC67}" srcOrd="1" destOrd="0" presId="urn:microsoft.com/office/officeart/2005/8/layout/hProcess4"/>
    <dgm:cxn modelId="{58D154A4-187A-4B7D-B825-972C5011C7EF}" type="presParOf" srcId="{2D4C84CC-559F-4F5E-ADD3-F6247ED588CF}" destId="{2A6E3BBA-E9D0-44FF-8F4A-4CDC0CB86B44}" srcOrd="2" destOrd="0" presId="urn:microsoft.com/office/officeart/2005/8/layout/hProcess4"/>
    <dgm:cxn modelId="{6BA2D7C0-11D1-4819-B9E5-FDB680328EF8}" type="presParOf" srcId="{2A6E3BBA-E9D0-44FF-8F4A-4CDC0CB86B44}" destId="{5DFCF235-607D-46DC-AE82-787E48DFFA06}" srcOrd="0" destOrd="0" presId="urn:microsoft.com/office/officeart/2005/8/layout/hProcess4"/>
    <dgm:cxn modelId="{C32D7CF6-C2C9-4183-8504-7EDEF4E46FEE}" type="presParOf" srcId="{5DFCF235-607D-46DC-AE82-787E48DFFA06}" destId="{A4EA8497-E774-4F51-AE03-7D91815011B6}" srcOrd="0" destOrd="0" presId="urn:microsoft.com/office/officeart/2005/8/layout/hProcess4"/>
    <dgm:cxn modelId="{FBB04265-1C1B-4E4F-BDD0-7526492D0841}" type="presParOf" srcId="{5DFCF235-607D-46DC-AE82-787E48DFFA06}" destId="{75565AA4-76A6-4328-A3A6-082EA3132BBC}" srcOrd="1" destOrd="0" presId="urn:microsoft.com/office/officeart/2005/8/layout/hProcess4"/>
    <dgm:cxn modelId="{8EFE5EDB-FE43-451C-839C-4296096E3DDB}" type="presParOf" srcId="{5DFCF235-607D-46DC-AE82-787E48DFFA06}" destId="{E0E545BA-0D0E-449F-8DC2-6910C614A13F}" srcOrd="2" destOrd="0" presId="urn:microsoft.com/office/officeart/2005/8/layout/hProcess4"/>
    <dgm:cxn modelId="{2A00D8A1-B01C-4D09-BFDB-121D2D9889CA}" type="presParOf" srcId="{5DFCF235-607D-46DC-AE82-787E48DFFA06}" destId="{7BF99D7F-6582-46A6-9399-DE4F7E6FCE32}" srcOrd="3" destOrd="0" presId="urn:microsoft.com/office/officeart/2005/8/layout/hProcess4"/>
    <dgm:cxn modelId="{ACF9042A-8799-43E8-BA70-60665DDDA42F}" type="presParOf" srcId="{5DFCF235-607D-46DC-AE82-787E48DFFA06}" destId="{05D6D78B-4172-4A96-ACC4-B9EB6623E7AD}" srcOrd="4" destOrd="0" presId="urn:microsoft.com/office/officeart/2005/8/layout/hProcess4"/>
    <dgm:cxn modelId="{3D7934AE-DD83-4EFF-AC1C-31E073369A6C}" type="presParOf" srcId="{2A6E3BBA-E9D0-44FF-8F4A-4CDC0CB86B44}" destId="{6FEB9076-9819-439A-B6F9-5B242A88B89E}" srcOrd="1" destOrd="0" presId="urn:microsoft.com/office/officeart/2005/8/layout/hProcess4"/>
    <dgm:cxn modelId="{9267999A-2EF4-4241-A720-41488AC42EAB}" type="presParOf" srcId="{2A6E3BBA-E9D0-44FF-8F4A-4CDC0CB86B44}" destId="{5AC78463-2C1A-4AF5-A1A1-6748072E3DB0}" srcOrd="2" destOrd="0" presId="urn:microsoft.com/office/officeart/2005/8/layout/hProcess4"/>
    <dgm:cxn modelId="{F26356DF-700C-4ABA-B659-79A9AA230729}" type="presParOf" srcId="{5AC78463-2C1A-4AF5-A1A1-6748072E3DB0}" destId="{78460CB0-972D-41C8-9F7B-3C62AD7973C9}" srcOrd="0" destOrd="0" presId="urn:microsoft.com/office/officeart/2005/8/layout/hProcess4"/>
    <dgm:cxn modelId="{258A6AED-9D8C-496A-BDC5-972793B795CF}" type="presParOf" srcId="{5AC78463-2C1A-4AF5-A1A1-6748072E3DB0}" destId="{7373A50D-249E-4728-80BC-F81D0A6C144E}" srcOrd="1" destOrd="0" presId="urn:microsoft.com/office/officeart/2005/8/layout/hProcess4"/>
    <dgm:cxn modelId="{5AA9A563-89FF-4B86-BCB1-D0C021DB80B6}" type="presParOf" srcId="{5AC78463-2C1A-4AF5-A1A1-6748072E3DB0}" destId="{C34AE8D3-43A3-4AD3-B708-45D967E6890B}" srcOrd="2" destOrd="0" presId="urn:microsoft.com/office/officeart/2005/8/layout/hProcess4"/>
    <dgm:cxn modelId="{AB874643-F043-4AD9-8DAE-6FB4C90D7F26}" type="presParOf" srcId="{5AC78463-2C1A-4AF5-A1A1-6748072E3DB0}" destId="{C9BE50AE-E118-4EA3-96EA-08460E1DD5EA}" srcOrd="3" destOrd="0" presId="urn:microsoft.com/office/officeart/2005/8/layout/hProcess4"/>
    <dgm:cxn modelId="{109F83A5-02A8-4038-A28E-473EA722E57C}" type="presParOf" srcId="{5AC78463-2C1A-4AF5-A1A1-6748072E3DB0}" destId="{68A7D145-8AC5-4DD8-8E3B-BD79DBDCF9FC}" srcOrd="4" destOrd="0" presId="urn:microsoft.com/office/officeart/2005/8/layout/hProcess4"/>
    <dgm:cxn modelId="{E656C4B7-B5CD-4601-8BDB-81E343D49EB8}" type="presParOf" srcId="{2A6E3BBA-E9D0-44FF-8F4A-4CDC0CB86B44}" destId="{6CA38846-2A32-42E7-8C11-8D8671E701CC}" srcOrd="3" destOrd="0" presId="urn:microsoft.com/office/officeart/2005/8/layout/hProcess4"/>
    <dgm:cxn modelId="{0B2CE9CD-C898-47B3-B048-2353364D4652}" type="presParOf" srcId="{2A6E3BBA-E9D0-44FF-8F4A-4CDC0CB86B44}" destId="{436E6A67-80F4-4C6B-8266-7B2FE9043B9C}" srcOrd="4" destOrd="0" presId="urn:microsoft.com/office/officeart/2005/8/layout/hProcess4"/>
    <dgm:cxn modelId="{B198B150-2C80-4D6C-9476-559B14B89D25}" type="presParOf" srcId="{436E6A67-80F4-4C6B-8266-7B2FE9043B9C}" destId="{82B3198B-2748-4FB7-96C7-1E24ABDB6C78}" srcOrd="0" destOrd="0" presId="urn:microsoft.com/office/officeart/2005/8/layout/hProcess4"/>
    <dgm:cxn modelId="{06E4408B-A5AF-4502-8B3D-59F5966EC9B3}" type="presParOf" srcId="{436E6A67-80F4-4C6B-8266-7B2FE9043B9C}" destId="{678B9A9D-CB22-42CD-AE47-56A2AD81F4E7}" srcOrd="1" destOrd="0" presId="urn:microsoft.com/office/officeart/2005/8/layout/hProcess4"/>
    <dgm:cxn modelId="{23325591-4E9F-43CE-8DD2-E4AF64AF2EEF}" type="presParOf" srcId="{436E6A67-80F4-4C6B-8266-7B2FE9043B9C}" destId="{BD143D2C-46E0-4013-9F46-C9A87F2FA882}" srcOrd="2" destOrd="0" presId="urn:microsoft.com/office/officeart/2005/8/layout/hProcess4"/>
    <dgm:cxn modelId="{429BE2B1-69E0-4C56-A3C7-7B97AFC455BE}" type="presParOf" srcId="{436E6A67-80F4-4C6B-8266-7B2FE9043B9C}" destId="{852E4A6E-BB2C-48EC-92FF-4ABD3F70C971}" srcOrd="3" destOrd="0" presId="urn:microsoft.com/office/officeart/2005/8/layout/hProcess4"/>
    <dgm:cxn modelId="{02B263D9-AEED-4C51-A914-D2277B41820F}" type="presParOf" srcId="{436E6A67-80F4-4C6B-8266-7B2FE9043B9C}" destId="{AB728D5B-803A-4FAE-A820-6A9520B03E8C}" srcOrd="4" destOrd="0" presId="urn:microsoft.com/office/officeart/2005/8/layout/hProcess4"/>
    <dgm:cxn modelId="{25B3A556-197B-4041-94A9-245CD70A5B03}" type="presParOf" srcId="{2A6E3BBA-E9D0-44FF-8F4A-4CDC0CB86B44}" destId="{5050D871-4999-4710-9D9F-1827E352600B}" srcOrd="5" destOrd="0" presId="urn:microsoft.com/office/officeart/2005/8/layout/hProcess4"/>
    <dgm:cxn modelId="{C2751FEB-4B6E-4990-BFB3-E233E400CE02}" type="presParOf" srcId="{2A6E3BBA-E9D0-44FF-8F4A-4CDC0CB86B44}" destId="{3C95D524-0CCB-4F9D-A287-8ACC363CE2BD}" srcOrd="6" destOrd="0" presId="urn:microsoft.com/office/officeart/2005/8/layout/hProcess4"/>
    <dgm:cxn modelId="{3D798B73-EE5D-479A-A19B-CE69AD789052}" type="presParOf" srcId="{3C95D524-0CCB-4F9D-A287-8ACC363CE2BD}" destId="{934C4D1C-53BD-4DA7-A29A-0F15C05AB900}" srcOrd="0" destOrd="0" presId="urn:microsoft.com/office/officeart/2005/8/layout/hProcess4"/>
    <dgm:cxn modelId="{FD39CC6D-F75B-45A0-BA13-75C9EA61AA1C}" type="presParOf" srcId="{3C95D524-0CCB-4F9D-A287-8ACC363CE2BD}" destId="{BE455B62-4F0E-46A5-B4E8-736B718E4D4A}" srcOrd="1" destOrd="0" presId="urn:microsoft.com/office/officeart/2005/8/layout/hProcess4"/>
    <dgm:cxn modelId="{C7C64C32-C354-44A9-8523-D2A74DC0B039}" type="presParOf" srcId="{3C95D524-0CCB-4F9D-A287-8ACC363CE2BD}" destId="{9919F9C8-D3F3-4770-B078-544C049EC966}" srcOrd="2" destOrd="0" presId="urn:microsoft.com/office/officeart/2005/8/layout/hProcess4"/>
    <dgm:cxn modelId="{3FFA8A94-4992-4BB8-95AF-5AA97032DB16}" type="presParOf" srcId="{3C95D524-0CCB-4F9D-A287-8ACC363CE2BD}" destId="{665B555E-8D72-4F66-8F3D-48C061B6B040}" srcOrd="3" destOrd="0" presId="urn:microsoft.com/office/officeart/2005/8/layout/hProcess4"/>
    <dgm:cxn modelId="{08B90BE2-FF86-402E-82DD-DA90DE311FA6}" type="presParOf" srcId="{3C95D524-0CCB-4F9D-A287-8ACC363CE2BD}" destId="{8E5AEA09-7FDA-40B9-B4C8-B773BB4F8B96}" srcOrd="4" destOrd="0" presId="urn:microsoft.com/office/officeart/2005/8/layout/hProcess4"/>
    <dgm:cxn modelId="{D82EBCA7-F698-4581-B818-C0FF123CF92B}" type="presParOf" srcId="{2A6E3BBA-E9D0-44FF-8F4A-4CDC0CB86B44}" destId="{6A20650C-6086-47F1-9F79-8E33B863AA30}" srcOrd="7" destOrd="0" presId="urn:microsoft.com/office/officeart/2005/8/layout/hProcess4"/>
    <dgm:cxn modelId="{CB6B21A7-7527-42C5-9C21-8B41E01E92E6}" type="presParOf" srcId="{2A6E3BBA-E9D0-44FF-8F4A-4CDC0CB86B44}" destId="{908A74F5-7857-4275-9997-925666BE9187}" srcOrd="8" destOrd="0" presId="urn:microsoft.com/office/officeart/2005/8/layout/hProcess4"/>
    <dgm:cxn modelId="{48457F67-3EC8-4AAF-A8CE-395128C33B3F}" type="presParOf" srcId="{908A74F5-7857-4275-9997-925666BE9187}" destId="{4FC9A42D-A96B-40E8-BCC1-E7EB77024DE7}" srcOrd="0" destOrd="0" presId="urn:microsoft.com/office/officeart/2005/8/layout/hProcess4"/>
    <dgm:cxn modelId="{1C943AF9-FBA1-4FD5-9D69-2846958A2F68}" type="presParOf" srcId="{908A74F5-7857-4275-9997-925666BE9187}" destId="{0C1751CD-7037-440B-8AC1-DAE29EAE51E4}" srcOrd="1" destOrd="0" presId="urn:microsoft.com/office/officeart/2005/8/layout/hProcess4"/>
    <dgm:cxn modelId="{EE4A8FA3-D478-459F-9DD6-B1822E253E59}" type="presParOf" srcId="{908A74F5-7857-4275-9997-925666BE9187}" destId="{7291B9C8-F065-41C7-8A40-B7FBF77753C6}" srcOrd="2" destOrd="0" presId="urn:microsoft.com/office/officeart/2005/8/layout/hProcess4"/>
    <dgm:cxn modelId="{7B3E2145-0E4F-4B1B-AAD0-B1EA658EC0FD}" type="presParOf" srcId="{908A74F5-7857-4275-9997-925666BE9187}" destId="{0A4F13BA-EE3A-4D59-8315-6D7E1469CCAB}" srcOrd="3" destOrd="0" presId="urn:microsoft.com/office/officeart/2005/8/layout/hProcess4"/>
    <dgm:cxn modelId="{2166C74D-F122-48ED-A129-76B4A6532022}" type="presParOf" srcId="{908A74F5-7857-4275-9997-925666BE9187}" destId="{3745C21D-329F-43C9-B80F-044BE603410B}" srcOrd="4" destOrd="0" presId="urn:microsoft.com/office/officeart/2005/8/layout/hProcess4"/>
    <dgm:cxn modelId="{CB927181-F3D9-490B-AF7A-161C7022C7CE}" type="presParOf" srcId="{2A6E3BBA-E9D0-44FF-8F4A-4CDC0CB86B44}" destId="{E24108F1-F882-419C-8CDE-0D31A4AB12CB}" srcOrd="9" destOrd="0" presId="urn:microsoft.com/office/officeart/2005/8/layout/hProcess4"/>
    <dgm:cxn modelId="{BA991FD3-72D3-470F-9352-719253CC1548}" type="presParOf" srcId="{2A6E3BBA-E9D0-44FF-8F4A-4CDC0CB86B44}" destId="{A1ED1AD6-0C1C-4E9B-96AD-66AF3A88ED00}" srcOrd="10" destOrd="0" presId="urn:microsoft.com/office/officeart/2005/8/layout/hProcess4"/>
    <dgm:cxn modelId="{A4900949-3DA1-47FA-A727-8D9E8BFB0834}" type="presParOf" srcId="{A1ED1AD6-0C1C-4E9B-96AD-66AF3A88ED00}" destId="{D0C9D4A0-BBB0-441F-81BB-E4F66E0AE028}" srcOrd="0" destOrd="0" presId="urn:microsoft.com/office/officeart/2005/8/layout/hProcess4"/>
    <dgm:cxn modelId="{74CDAA6D-153E-42B7-9300-4398ABF44E58}" type="presParOf" srcId="{A1ED1AD6-0C1C-4E9B-96AD-66AF3A88ED00}" destId="{720DCECE-1FAA-4623-BD6B-4E8CF33F811D}" srcOrd="1" destOrd="0" presId="urn:microsoft.com/office/officeart/2005/8/layout/hProcess4"/>
    <dgm:cxn modelId="{B6C8BB22-EC91-4F26-9A3B-E150332414DD}" type="presParOf" srcId="{A1ED1AD6-0C1C-4E9B-96AD-66AF3A88ED00}" destId="{BC3F04BF-6096-4BA0-85D8-C748575226AF}" srcOrd="2" destOrd="0" presId="urn:microsoft.com/office/officeart/2005/8/layout/hProcess4"/>
    <dgm:cxn modelId="{F650F34D-AB93-44BD-A5B4-35B8E1318D69}" type="presParOf" srcId="{A1ED1AD6-0C1C-4E9B-96AD-66AF3A88ED00}" destId="{8E461298-7429-4282-BA25-272A36F31DBF}" srcOrd="3" destOrd="0" presId="urn:microsoft.com/office/officeart/2005/8/layout/hProcess4"/>
    <dgm:cxn modelId="{7721063B-6B59-440E-9887-124AEBB79D01}" type="presParOf" srcId="{A1ED1AD6-0C1C-4E9B-96AD-66AF3A88ED00}" destId="{90A64B3C-2B0D-45B9-917D-51B4A88FEF64}" srcOrd="4" destOrd="0" presId="urn:microsoft.com/office/officeart/2005/8/layout/hProcess4"/>
    <dgm:cxn modelId="{AF84F4CF-0A3E-4283-9D98-293B2E7AA4A4}" type="presParOf" srcId="{2A6E3BBA-E9D0-44FF-8F4A-4CDC0CB86B44}" destId="{FF4B0A36-E52D-4B71-9F26-177580E79379}" srcOrd="11" destOrd="0" presId="urn:microsoft.com/office/officeart/2005/8/layout/hProcess4"/>
    <dgm:cxn modelId="{91FBDDBC-AE85-403F-9B0E-802EA128F13E}" type="presParOf" srcId="{2A6E3BBA-E9D0-44FF-8F4A-4CDC0CB86B44}" destId="{9193DC5D-01E9-4FE6-8432-8727A4D9820A}" srcOrd="12" destOrd="0" presId="urn:microsoft.com/office/officeart/2005/8/layout/hProcess4"/>
    <dgm:cxn modelId="{048F278A-60DF-4A62-894D-EA7F45AAE238}" type="presParOf" srcId="{9193DC5D-01E9-4FE6-8432-8727A4D9820A}" destId="{A7347FCB-3A45-4126-974A-CD3204753BBF}" srcOrd="0" destOrd="0" presId="urn:microsoft.com/office/officeart/2005/8/layout/hProcess4"/>
    <dgm:cxn modelId="{FFFD0C4D-CC9A-41B9-997B-DB1C1F565090}" type="presParOf" srcId="{9193DC5D-01E9-4FE6-8432-8727A4D9820A}" destId="{C08B1DA7-CE37-48DA-821F-87DE2597FF41}" srcOrd="1" destOrd="0" presId="urn:microsoft.com/office/officeart/2005/8/layout/hProcess4"/>
    <dgm:cxn modelId="{3E9A5738-5555-4DB4-A539-D2100FD8EE7F}" type="presParOf" srcId="{9193DC5D-01E9-4FE6-8432-8727A4D9820A}" destId="{0E6B4599-CE35-4B4E-AF2A-E9888CCD37D3}" srcOrd="2" destOrd="0" presId="urn:microsoft.com/office/officeart/2005/8/layout/hProcess4"/>
    <dgm:cxn modelId="{F7581B12-9AE2-4147-BB1F-757886F30EB5}" type="presParOf" srcId="{9193DC5D-01E9-4FE6-8432-8727A4D9820A}" destId="{4C1F4682-0B65-495A-86E9-88AA869F4452}" srcOrd="3" destOrd="0" presId="urn:microsoft.com/office/officeart/2005/8/layout/hProcess4"/>
    <dgm:cxn modelId="{C44DAE82-ABEC-4EA1-BB61-F146F1252A7C}" type="presParOf" srcId="{9193DC5D-01E9-4FE6-8432-8727A4D9820A}" destId="{DD1438A3-79E6-47C2-84F2-4402D2F27A99}" srcOrd="4" destOrd="0" presId="urn:microsoft.com/office/officeart/2005/8/layout/hProcess4"/>
    <dgm:cxn modelId="{C5A2ACE8-EE01-4F36-AAEF-77E331B0F415}" type="presParOf" srcId="{2A6E3BBA-E9D0-44FF-8F4A-4CDC0CB86B44}" destId="{699B570A-68E4-4E73-8DAF-12EB5F6FECC8}" srcOrd="13" destOrd="0" presId="urn:microsoft.com/office/officeart/2005/8/layout/hProcess4"/>
    <dgm:cxn modelId="{D37E85DC-91E7-4B4E-ABFA-7D1924FBC053}" type="presParOf" srcId="{2A6E3BBA-E9D0-44FF-8F4A-4CDC0CB86B44}" destId="{125D06B5-C317-4355-81E1-583A9E72890F}" srcOrd="14" destOrd="0" presId="urn:microsoft.com/office/officeart/2005/8/layout/hProcess4"/>
    <dgm:cxn modelId="{26FDE6BF-CAF7-42CE-8069-8C7C7BE60D3B}" type="presParOf" srcId="{125D06B5-C317-4355-81E1-583A9E72890F}" destId="{60F2D7AA-D5B4-4793-855B-72976806ED00}" srcOrd="0" destOrd="0" presId="urn:microsoft.com/office/officeart/2005/8/layout/hProcess4"/>
    <dgm:cxn modelId="{6D8D44D1-FCF3-4A0E-A7CC-DC9BE1EED2CC}" type="presParOf" srcId="{125D06B5-C317-4355-81E1-583A9E72890F}" destId="{F441C42A-100C-4644-9ABF-E33B90FD9FC3}" srcOrd="1" destOrd="0" presId="urn:microsoft.com/office/officeart/2005/8/layout/hProcess4"/>
    <dgm:cxn modelId="{6868CB5A-4B7A-4BB9-A7A1-59659AACE79D}" type="presParOf" srcId="{125D06B5-C317-4355-81E1-583A9E72890F}" destId="{CE48A0A3-3A7F-4281-AA1D-CA63A3762AD7}" srcOrd="2" destOrd="0" presId="urn:microsoft.com/office/officeart/2005/8/layout/hProcess4"/>
    <dgm:cxn modelId="{B030B0CB-21A0-497C-ACE6-384068265B0D}" type="presParOf" srcId="{125D06B5-C317-4355-81E1-583A9E72890F}" destId="{12A9D802-0792-4CB1-8D54-547833E0B38D}" srcOrd="3" destOrd="0" presId="urn:microsoft.com/office/officeart/2005/8/layout/hProcess4"/>
    <dgm:cxn modelId="{C5C5626D-275A-4530-ABA2-0EC83DED1944}" type="presParOf" srcId="{125D06B5-C317-4355-81E1-583A9E72890F}" destId="{58447B3F-B5A9-4648-A37F-14C480DDAFA9}" srcOrd="4" destOrd="0" presId="urn:microsoft.com/office/officeart/2005/8/layout/hProcess4"/>
    <dgm:cxn modelId="{AE49DE6A-52F1-4A07-8760-AFEE1D2F23A6}" type="presParOf" srcId="{2A6E3BBA-E9D0-44FF-8F4A-4CDC0CB86B44}" destId="{9CEB4A7B-2904-4980-93CC-4DFF1504B573}" srcOrd="15" destOrd="0" presId="urn:microsoft.com/office/officeart/2005/8/layout/hProcess4"/>
    <dgm:cxn modelId="{C5F00747-7205-45CC-AD51-5857BD6D7350}" type="presParOf" srcId="{2A6E3BBA-E9D0-44FF-8F4A-4CDC0CB86B44}" destId="{348929EB-2726-493F-B54F-B17E6033E1F0}" srcOrd="16" destOrd="0" presId="urn:microsoft.com/office/officeart/2005/8/layout/hProcess4"/>
    <dgm:cxn modelId="{D224D544-65F4-437A-9D78-611CA4FA9BFD}" type="presParOf" srcId="{348929EB-2726-493F-B54F-B17E6033E1F0}" destId="{93F87CC9-181F-4698-A1DA-3D56FE32AA16}" srcOrd="0" destOrd="0" presId="urn:microsoft.com/office/officeart/2005/8/layout/hProcess4"/>
    <dgm:cxn modelId="{73085282-4754-4E15-BEF9-3790BEDA84C4}" type="presParOf" srcId="{348929EB-2726-493F-B54F-B17E6033E1F0}" destId="{38EE3C1A-FE14-4957-AC23-2F813167494B}" srcOrd="1" destOrd="0" presId="urn:microsoft.com/office/officeart/2005/8/layout/hProcess4"/>
    <dgm:cxn modelId="{8C5AC791-67DB-4A09-AD22-A84C59939725}" type="presParOf" srcId="{348929EB-2726-493F-B54F-B17E6033E1F0}" destId="{C4F0B0CD-F90A-4EDE-B94A-FCA44BD40DA3}" srcOrd="2" destOrd="0" presId="urn:microsoft.com/office/officeart/2005/8/layout/hProcess4"/>
    <dgm:cxn modelId="{C2BF546F-6EA8-4CA1-ACC8-01F8AEE2F575}" type="presParOf" srcId="{348929EB-2726-493F-B54F-B17E6033E1F0}" destId="{2493261D-786B-4041-803B-5E0DBE3A13D2}" srcOrd="3" destOrd="0" presId="urn:microsoft.com/office/officeart/2005/8/layout/hProcess4"/>
    <dgm:cxn modelId="{242D7743-707F-4BD3-ABCF-5A1381E89560}" type="presParOf" srcId="{348929EB-2726-493F-B54F-B17E6033E1F0}" destId="{A51F22CF-2548-46F9-B06A-75AAB942B826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52D03FB-5A4A-4137-AB15-73F727E35F39}" type="doc">
      <dgm:prSet loTypeId="urn:microsoft.com/office/officeart/2005/8/layout/radial2" loCatId="relationship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de-DE"/>
        </a:p>
      </dgm:t>
    </dgm:pt>
    <dgm:pt modelId="{EA4B1D2E-21AB-4216-AE86-F8CE05FB0837}">
      <dgm:prSet phldrT="[Text]"/>
      <dgm:spPr/>
      <dgm:t>
        <a:bodyPr/>
        <a:lstStyle/>
        <a:p>
          <a:r>
            <a:rPr lang="de-DE" dirty="0"/>
            <a:t>Roboter</a:t>
          </a:r>
        </a:p>
      </dgm:t>
    </dgm:pt>
    <dgm:pt modelId="{DA064096-67B6-48A6-AC4B-1B4F84919DD9}" type="parTrans" cxnId="{26D2B98B-C20F-476B-A7C9-0EF5B85916CE}">
      <dgm:prSet/>
      <dgm:spPr/>
      <dgm:t>
        <a:bodyPr/>
        <a:lstStyle/>
        <a:p>
          <a:endParaRPr lang="de-DE"/>
        </a:p>
      </dgm:t>
    </dgm:pt>
    <dgm:pt modelId="{13E2923C-F646-430F-816B-119F06F2F105}" type="sibTrans" cxnId="{26D2B98B-C20F-476B-A7C9-0EF5B85916CE}">
      <dgm:prSet/>
      <dgm:spPr/>
      <dgm:t>
        <a:bodyPr/>
        <a:lstStyle/>
        <a:p>
          <a:endParaRPr lang="de-DE"/>
        </a:p>
      </dgm:t>
    </dgm:pt>
    <dgm:pt modelId="{AB135277-C8EC-404A-B972-F4FB242B507E}">
      <dgm:prSet phldrT="[Text]"/>
      <dgm:spPr/>
      <dgm:t>
        <a:bodyPr/>
        <a:lstStyle/>
        <a:p>
          <a:r>
            <a:rPr lang="de-DE" dirty="0"/>
            <a:t>WLAN – Verbindung stabil</a:t>
          </a:r>
        </a:p>
      </dgm:t>
    </dgm:pt>
    <dgm:pt modelId="{6DC03064-701A-4E90-A577-A4952BBB7976}" type="parTrans" cxnId="{65775945-93B9-4C78-9473-DA23DBED99E4}">
      <dgm:prSet/>
      <dgm:spPr/>
      <dgm:t>
        <a:bodyPr/>
        <a:lstStyle/>
        <a:p>
          <a:endParaRPr lang="de-DE"/>
        </a:p>
      </dgm:t>
    </dgm:pt>
    <dgm:pt modelId="{111CDDE8-3808-4D8B-962E-F412AA0218B0}" type="sibTrans" cxnId="{65775945-93B9-4C78-9473-DA23DBED99E4}">
      <dgm:prSet/>
      <dgm:spPr/>
      <dgm:t>
        <a:bodyPr/>
        <a:lstStyle/>
        <a:p>
          <a:endParaRPr lang="de-DE"/>
        </a:p>
      </dgm:t>
    </dgm:pt>
    <dgm:pt modelId="{75F6D0E7-D274-4CAB-B6C3-B92AEC5A4CB4}">
      <dgm:prSet phldrT="[Text]"/>
      <dgm:spPr/>
      <dgm:t>
        <a:bodyPr/>
        <a:lstStyle/>
        <a:p>
          <a:r>
            <a:rPr lang="de-DE" dirty="0"/>
            <a:t>Kann Kisten aufnehmen, stapeln &amp; transportieren</a:t>
          </a:r>
        </a:p>
      </dgm:t>
    </dgm:pt>
    <dgm:pt modelId="{5C235DB5-2E08-4BF9-AA6C-1577223B913C}" type="parTrans" cxnId="{27A6CAD5-D1C1-444A-814B-1E633E5AA5B9}">
      <dgm:prSet/>
      <dgm:spPr/>
      <dgm:t>
        <a:bodyPr/>
        <a:lstStyle/>
        <a:p>
          <a:endParaRPr lang="de-DE"/>
        </a:p>
      </dgm:t>
    </dgm:pt>
    <dgm:pt modelId="{C88414ED-8B25-4B8A-9BEA-420C20E880C2}" type="sibTrans" cxnId="{27A6CAD5-D1C1-444A-814B-1E633E5AA5B9}">
      <dgm:prSet/>
      <dgm:spPr/>
      <dgm:t>
        <a:bodyPr/>
        <a:lstStyle/>
        <a:p>
          <a:endParaRPr lang="de-DE"/>
        </a:p>
      </dgm:t>
    </dgm:pt>
    <dgm:pt modelId="{3F18ED64-84A5-4495-A5BF-5B5FB185591E}">
      <dgm:prSet phldrT="[Text]"/>
      <dgm:spPr/>
      <dgm:t>
        <a:bodyPr/>
        <a:lstStyle/>
        <a:p>
          <a:r>
            <a:rPr lang="de-DE" dirty="0"/>
            <a:t>Konstrukteur</a:t>
          </a:r>
        </a:p>
      </dgm:t>
    </dgm:pt>
    <dgm:pt modelId="{2DBA05D4-A196-413D-B36A-CFA665171700}" type="parTrans" cxnId="{F1E8FAFB-D8BF-4EF5-AD0F-B3104F44A76E}">
      <dgm:prSet/>
      <dgm:spPr/>
      <dgm:t>
        <a:bodyPr/>
        <a:lstStyle/>
        <a:p>
          <a:endParaRPr lang="de-DE"/>
        </a:p>
      </dgm:t>
    </dgm:pt>
    <dgm:pt modelId="{3FB1AF04-20A5-4F51-8BAB-601BBFD73A8C}" type="sibTrans" cxnId="{F1E8FAFB-D8BF-4EF5-AD0F-B3104F44A76E}">
      <dgm:prSet/>
      <dgm:spPr/>
      <dgm:t>
        <a:bodyPr/>
        <a:lstStyle/>
        <a:p>
          <a:endParaRPr lang="de-DE"/>
        </a:p>
      </dgm:t>
    </dgm:pt>
    <dgm:pt modelId="{267271D9-69AE-44A2-9AB0-FCAF0E3C8959}">
      <dgm:prSet phldrT="[Text]"/>
      <dgm:spPr/>
      <dgm:t>
        <a:bodyPr/>
        <a:lstStyle/>
        <a:p>
          <a:r>
            <a:rPr lang="de-DE" dirty="0"/>
            <a:t>Materialeffizient</a:t>
          </a:r>
        </a:p>
      </dgm:t>
    </dgm:pt>
    <dgm:pt modelId="{EEB1551B-BD04-4087-936C-3D44EAF2987A}" type="parTrans" cxnId="{571AEC38-2570-45EA-A5B3-3E8D0846EA8F}">
      <dgm:prSet/>
      <dgm:spPr/>
      <dgm:t>
        <a:bodyPr/>
        <a:lstStyle/>
        <a:p>
          <a:endParaRPr lang="de-DE"/>
        </a:p>
      </dgm:t>
    </dgm:pt>
    <dgm:pt modelId="{B4E93D9F-3A5E-4537-90E3-765298ED0E10}" type="sibTrans" cxnId="{571AEC38-2570-45EA-A5B3-3E8D0846EA8F}">
      <dgm:prSet/>
      <dgm:spPr/>
      <dgm:t>
        <a:bodyPr/>
        <a:lstStyle/>
        <a:p>
          <a:endParaRPr lang="de-DE"/>
        </a:p>
      </dgm:t>
    </dgm:pt>
    <dgm:pt modelId="{9BC164D5-7085-47EB-AFAD-05C2DE7558F9}">
      <dgm:prSet phldrT="[Text]"/>
      <dgm:spPr/>
      <dgm:t>
        <a:bodyPr/>
        <a:lstStyle/>
        <a:p>
          <a:r>
            <a:rPr lang="de-DE" dirty="0"/>
            <a:t>Modular</a:t>
          </a:r>
        </a:p>
      </dgm:t>
    </dgm:pt>
    <dgm:pt modelId="{4A63BB24-8336-4FC9-8C42-BE60BEB056CC}" type="parTrans" cxnId="{18F2C8B9-15F8-4EB3-A31E-6380989A1F1C}">
      <dgm:prSet/>
      <dgm:spPr/>
      <dgm:t>
        <a:bodyPr/>
        <a:lstStyle/>
        <a:p>
          <a:endParaRPr lang="de-DE"/>
        </a:p>
      </dgm:t>
    </dgm:pt>
    <dgm:pt modelId="{BCF4C983-3D11-427C-8E33-E691B459B707}" type="sibTrans" cxnId="{18F2C8B9-15F8-4EB3-A31E-6380989A1F1C}">
      <dgm:prSet/>
      <dgm:spPr/>
      <dgm:t>
        <a:bodyPr/>
        <a:lstStyle/>
        <a:p>
          <a:endParaRPr lang="de-DE"/>
        </a:p>
      </dgm:t>
    </dgm:pt>
    <dgm:pt modelId="{219396BD-1C73-4368-90D3-34DAAF3168DC}">
      <dgm:prSet phldrT="[Text]"/>
      <dgm:spPr/>
      <dgm:t>
        <a:bodyPr/>
        <a:lstStyle/>
        <a:p>
          <a:r>
            <a:rPr lang="de-DE" dirty="0"/>
            <a:t>Bediener</a:t>
          </a:r>
        </a:p>
      </dgm:t>
    </dgm:pt>
    <dgm:pt modelId="{B30453BF-2FDA-49D1-923C-E959D7AC37C0}" type="parTrans" cxnId="{5B77787B-0E76-4F3D-95EA-C2062FCFCB90}">
      <dgm:prSet/>
      <dgm:spPr/>
      <dgm:t>
        <a:bodyPr/>
        <a:lstStyle/>
        <a:p>
          <a:endParaRPr lang="de-DE"/>
        </a:p>
      </dgm:t>
    </dgm:pt>
    <dgm:pt modelId="{D27BE57A-45CA-456B-B808-00649F42F598}" type="sibTrans" cxnId="{5B77787B-0E76-4F3D-95EA-C2062FCFCB90}">
      <dgm:prSet/>
      <dgm:spPr/>
      <dgm:t>
        <a:bodyPr/>
        <a:lstStyle/>
        <a:p>
          <a:endParaRPr lang="de-DE"/>
        </a:p>
      </dgm:t>
    </dgm:pt>
    <dgm:pt modelId="{58A790A8-920D-4B08-B8A2-784E2323CC25}">
      <dgm:prSet phldrT="[Text]"/>
      <dgm:spPr/>
      <dgm:t>
        <a:bodyPr/>
        <a:lstStyle/>
        <a:p>
          <a:r>
            <a:rPr lang="de-DE" dirty="0"/>
            <a:t>Batterien zugänglich</a:t>
          </a:r>
        </a:p>
      </dgm:t>
    </dgm:pt>
    <dgm:pt modelId="{DB059F68-2258-448C-9DA0-021D0BE133B9}" type="parTrans" cxnId="{0D8BBF53-285F-4FF6-926B-C48821F23343}">
      <dgm:prSet/>
      <dgm:spPr/>
      <dgm:t>
        <a:bodyPr/>
        <a:lstStyle/>
        <a:p>
          <a:endParaRPr lang="de-DE"/>
        </a:p>
      </dgm:t>
    </dgm:pt>
    <dgm:pt modelId="{36FCE826-B124-4A73-B22D-E31D8D81AF3B}" type="sibTrans" cxnId="{0D8BBF53-285F-4FF6-926B-C48821F23343}">
      <dgm:prSet/>
      <dgm:spPr/>
      <dgm:t>
        <a:bodyPr/>
        <a:lstStyle/>
        <a:p>
          <a:endParaRPr lang="de-DE"/>
        </a:p>
      </dgm:t>
    </dgm:pt>
    <dgm:pt modelId="{74B81556-B78F-4303-92A9-AC853C60B7B2}">
      <dgm:prSet phldrT="[Text]"/>
      <dgm:spPr/>
      <dgm:t>
        <a:bodyPr/>
        <a:lstStyle/>
        <a:p>
          <a:r>
            <a:rPr lang="de-DE" dirty="0"/>
            <a:t>Intuitive Steuerung</a:t>
          </a:r>
        </a:p>
      </dgm:t>
    </dgm:pt>
    <dgm:pt modelId="{C42AF0CE-CEED-4F23-BB58-93AFD79CBB4E}" type="parTrans" cxnId="{9E5DEA27-139D-45DA-9C73-B265856576F1}">
      <dgm:prSet/>
      <dgm:spPr/>
      <dgm:t>
        <a:bodyPr/>
        <a:lstStyle/>
        <a:p>
          <a:endParaRPr lang="de-DE"/>
        </a:p>
      </dgm:t>
    </dgm:pt>
    <dgm:pt modelId="{4B69ACE5-805E-4C89-B135-E14C5E82B429}" type="sibTrans" cxnId="{9E5DEA27-139D-45DA-9C73-B265856576F1}">
      <dgm:prSet/>
      <dgm:spPr/>
      <dgm:t>
        <a:bodyPr/>
        <a:lstStyle/>
        <a:p>
          <a:endParaRPr lang="de-DE"/>
        </a:p>
      </dgm:t>
    </dgm:pt>
    <dgm:pt modelId="{1425B254-7A9E-4F77-9E18-2BBEA5DF2105}">
      <dgm:prSet phldrT="[Text]"/>
      <dgm:spPr/>
      <dgm:t>
        <a:bodyPr/>
        <a:lstStyle/>
        <a:p>
          <a:r>
            <a:rPr lang="de-DE" dirty="0"/>
            <a:t>Wartbar</a:t>
          </a:r>
        </a:p>
      </dgm:t>
    </dgm:pt>
    <dgm:pt modelId="{D6F638B5-8664-43FA-8003-01676AFFBA74}" type="parTrans" cxnId="{5811E2A8-1B09-4DAD-BBE1-CF2EFEC3B809}">
      <dgm:prSet/>
      <dgm:spPr/>
      <dgm:t>
        <a:bodyPr/>
        <a:lstStyle/>
        <a:p>
          <a:endParaRPr lang="de-DE"/>
        </a:p>
      </dgm:t>
    </dgm:pt>
    <dgm:pt modelId="{EFD6A9B3-9E72-4C20-B160-48924A70203A}" type="sibTrans" cxnId="{5811E2A8-1B09-4DAD-BBE1-CF2EFEC3B809}">
      <dgm:prSet/>
      <dgm:spPr/>
      <dgm:t>
        <a:bodyPr/>
        <a:lstStyle/>
        <a:p>
          <a:endParaRPr lang="de-DE"/>
        </a:p>
      </dgm:t>
    </dgm:pt>
    <dgm:pt modelId="{6D403971-4388-4E01-8580-E2DF249B7497}">
      <dgm:prSet phldrT="[Text]"/>
      <dgm:spPr/>
      <dgm:t>
        <a:bodyPr/>
        <a:lstStyle/>
        <a:p>
          <a:r>
            <a:rPr lang="de-DE" dirty="0"/>
            <a:t>Leicht zu reparieren</a:t>
          </a:r>
        </a:p>
      </dgm:t>
    </dgm:pt>
    <dgm:pt modelId="{E7C73D6E-9E01-4E8F-BCA8-B0ECAACCBAE4}" type="parTrans" cxnId="{AA8AB72F-7EA8-466B-9F9F-77C1318D145B}">
      <dgm:prSet/>
      <dgm:spPr/>
      <dgm:t>
        <a:bodyPr/>
        <a:lstStyle/>
        <a:p>
          <a:endParaRPr lang="de-DE"/>
        </a:p>
      </dgm:t>
    </dgm:pt>
    <dgm:pt modelId="{8405CB01-F602-4645-A785-0E274A24C9B4}" type="sibTrans" cxnId="{AA8AB72F-7EA8-466B-9F9F-77C1318D145B}">
      <dgm:prSet/>
      <dgm:spPr/>
      <dgm:t>
        <a:bodyPr/>
        <a:lstStyle/>
        <a:p>
          <a:endParaRPr lang="de-DE"/>
        </a:p>
      </dgm:t>
    </dgm:pt>
    <dgm:pt modelId="{733D4D96-762B-48F8-B55C-57392017058E}">
      <dgm:prSet phldrT="[Text]"/>
      <dgm:spPr/>
      <dgm:t>
        <a:bodyPr/>
        <a:lstStyle/>
        <a:p>
          <a:r>
            <a:rPr lang="de-DE" dirty="0"/>
            <a:t>Arbeitet zuverlässig </a:t>
          </a:r>
        </a:p>
      </dgm:t>
    </dgm:pt>
    <dgm:pt modelId="{61D7D886-31A3-41C7-8784-33BEAAE508E7}" type="parTrans" cxnId="{6B46DE14-A706-402C-8EB6-D9927480F922}">
      <dgm:prSet/>
      <dgm:spPr/>
      <dgm:t>
        <a:bodyPr/>
        <a:lstStyle/>
        <a:p>
          <a:endParaRPr lang="de-DE"/>
        </a:p>
      </dgm:t>
    </dgm:pt>
    <dgm:pt modelId="{17C04E92-46DC-41D0-A7B7-95A0FAD4D75A}" type="sibTrans" cxnId="{6B46DE14-A706-402C-8EB6-D9927480F922}">
      <dgm:prSet/>
      <dgm:spPr/>
      <dgm:t>
        <a:bodyPr/>
        <a:lstStyle/>
        <a:p>
          <a:endParaRPr lang="de-DE"/>
        </a:p>
      </dgm:t>
    </dgm:pt>
    <dgm:pt modelId="{37F10071-B8EE-4EC8-BB0D-C6FB136CA22C}">
      <dgm:prSet phldrT="[Text]"/>
      <dgm:spPr/>
      <dgm:t>
        <a:bodyPr/>
        <a:lstStyle/>
        <a:p>
          <a:r>
            <a:rPr lang="de-DE" dirty="0"/>
            <a:t>Variabel einsetzbar</a:t>
          </a:r>
        </a:p>
      </dgm:t>
    </dgm:pt>
    <dgm:pt modelId="{D18AD849-E320-4580-B397-95AD7B31C3D8}" type="parTrans" cxnId="{A58DAD72-1FF8-4232-A9CC-66C4565BFD17}">
      <dgm:prSet/>
      <dgm:spPr/>
      <dgm:t>
        <a:bodyPr/>
        <a:lstStyle/>
        <a:p>
          <a:endParaRPr lang="de-DE"/>
        </a:p>
      </dgm:t>
    </dgm:pt>
    <dgm:pt modelId="{81B644D2-E41D-4ABD-81F7-48337784313B}" type="sibTrans" cxnId="{A58DAD72-1FF8-4232-A9CC-66C4565BFD17}">
      <dgm:prSet/>
      <dgm:spPr/>
      <dgm:t>
        <a:bodyPr/>
        <a:lstStyle/>
        <a:p>
          <a:endParaRPr lang="de-DE"/>
        </a:p>
      </dgm:t>
    </dgm:pt>
    <dgm:pt modelId="{1E1F29C3-AF23-4BF2-BDFF-A5B553DD0266}" type="pres">
      <dgm:prSet presAssocID="{C52D03FB-5A4A-4137-AB15-73F727E35F39}" presName="composite" presStyleCnt="0">
        <dgm:presLayoutVars>
          <dgm:chMax val="5"/>
          <dgm:dir/>
          <dgm:animLvl val="ctr"/>
          <dgm:resizeHandles val="exact"/>
        </dgm:presLayoutVars>
      </dgm:prSet>
      <dgm:spPr/>
    </dgm:pt>
    <dgm:pt modelId="{6BDC443E-D193-425D-9505-A64A378F8E7B}" type="pres">
      <dgm:prSet presAssocID="{C52D03FB-5A4A-4137-AB15-73F727E35F39}" presName="cycle" presStyleCnt="0"/>
      <dgm:spPr/>
    </dgm:pt>
    <dgm:pt modelId="{B76801CF-F355-4E10-B386-F7CFD1560498}" type="pres">
      <dgm:prSet presAssocID="{C52D03FB-5A4A-4137-AB15-73F727E35F39}" presName="centerShape" presStyleCnt="0"/>
      <dgm:spPr/>
    </dgm:pt>
    <dgm:pt modelId="{FF1FF394-A5D0-41DC-B530-EF1B1996C979}" type="pres">
      <dgm:prSet presAssocID="{C52D03FB-5A4A-4137-AB15-73F727E35F39}" presName="connSite" presStyleLbl="node1" presStyleIdx="0" presStyleCnt="4"/>
      <dgm:spPr/>
    </dgm:pt>
    <dgm:pt modelId="{EDD5094E-841B-44B5-BA6E-6C4823A48BE2}" type="pres">
      <dgm:prSet presAssocID="{C52D03FB-5A4A-4137-AB15-73F727E35F39}" presName="visible" presStyleLbl="node1" presStyleIdx="0" presStyleCnt="4"/>
      <dgm:spPr/>
    </dgm:pt>
    <dgm:pt modelId="{C99DC969-4A30-4BBB-9C0A-F55883018047}" type="pres">
      <dgm:prSet presAssocID="{DA064096-67B6-48A6-AC4B-1B4F84919DD9}" presName="Name25" presStyleLbl="parChTrans1D1" presStyleIdx="0" presStyleCnt="3"/>
      <dgm:spPr/>
    </dgm:pt>
    <dgm:pt modelId="{1733D517-F8AA-4225-B6C3-F6D973F098AF}" type="pres">
      <dgm:prSet presAssocID="{EA4B1D2E-21AB-4216-AE86-F8CE05FB0837}" presName="node" presStyleCnt="0"/>
      <dgm:spPr/>
    </dgm:pt>
    <dgm:pt modelId="{BD71E71D-48A7-4EDB-8E77-63785AF084AF}" type="pres">
      <dgm:prSet presAssocID="{EA4B1D2E-21AB-4216-AE86-F8CE05FB0837}" presName="parentNode" presStyleLbl="node1" presStyleIdx="1" presStyleCnt="4">
        <dgm:presLayoutVars>
          <dgm:chMax val="1"/>
          <dgm:bulletEnabled val="1"/>
        </dgm:presLayoutVars>
      </dgm:prSet>
      <dgm:spPr/>
    </dgm:pt>
    <dgm:pt modelId="{DE210D35-5C9A-4A7D-A026-654190E95111}" type="pres">
      <dgm:prSet presAssocID="{EA4B1D2E-21AB-4216-AE86-F8CE05FB0837}" presName="childNode" presStyleLbl="revTx" presStyleIdx="0" presStyleCnt="3">
        <dgm:presLayoutVars>
          <dgm:bulletEnabled val="1"/>
        </dgm:presLayoutVars>
      </dgm:prSet>
      <dgm:spPr/>
    </dgm:pt>
    <dgm:pt modelId="{89B9F58F-5056-4633-A908-653C7626AA2A}" type="pres">
      <dgm:prSet presAssocID="{2DBA05D4-A196-413D-B36A-CFA665171700}" presName="Name25" presStyleLbl="parChTrans1D1" presStyleIdx="1" presStyleCnt="3"/>
      <dgm:spPr/>
    </dgm:pt>
    <dgm:pt modelId="{286187C9-1CAF-477E-91F7-451B2A69B908}" type="pres">
      <dgm:prSet presAssocID="{3F18ED64-84A5-4495-A5BF-5B5FB185591E}" presName="node" presStyleCnt="0"/>
      <dgm:spPr/>
    </dgm:pt>
    <dgm:pt modelId="{B73F37E8-9E34-409B-8CB4-56382B33DEE0}" type="pres">
      <dgm:prSet presAssocID="{3F18ED64-84A5-4495-A5BF-5B5FB185591E}" presName="parentNode" presStyleLbl="node1" presStyleIdx="2" presStyleCnt="4">
        <dgm:presLayoutVars>
          <dgm:chMax val="1"/>
          <dgm:bulletEnabled val="1"/>
        </dgm:presLayoutVars>
      </dgm:prSet>
      <dgm:spPr/>
    </dgm:pt>
    <dgm:pt modelId="{9F41982A-7911-4998-957C-FD8FEFBDEFC3}" type="pres">
      <dgm:prSet presAssocID="{3F18ED64-84A5-4495-A5BF-5B5FB185591E}" presName="childNode" presStyleLbl="revTx" presStyleIdx="1" presStyleCnt="3">
        <dgm:presLayoutVars>
          <dgm:bulletEnabled val="1"/>
        </dgm:presLayoutVars>
      </dgm:prSet>
      <dgm:spPr/>
    </dgm:pt>
    <dgm:pt modelId="{07E9E426-E7A7-4DAF-8A55-4DF5DF5A38DF}" type="pres">
      <dgm:prSet presAssocID="{B30453BF-2FDA-49D1-923C-E959D7AC37C0}" presName="Name25" presStyleLbl="parChTrans1D1" presStyleIdx="2" presStyleCnt="3"/>
      <dgm:spPr/>
    </dgm:pt>
    <dgm:pt modelId="{547CF426-02BC-4F23-B2B3-74B259C2302F}" type="pres">
      <dgm:prSet presAssocID="{219396BD-1C73-4368-90D3-34DAAF3168DC}" presName="node" presStyleCnt="0"/>
      <dgm:spPr/>
    </dgm:pt>
    <dgm:pt modelId="{10CE30B2-E802-4F24-AB1D-1A3F8E304C5E}" type="pres">
      <dgm:prSet presAssocID="{219396BD-1C73-4368-90D3-34DAAF3168DC}" presName="parentNode" presStyleLbl="node1" presStyleIdx="3" presStyleCnt="4">
        <dgm:presLayoutVars>
          <dgm:chMax val="1"/>
          <dgm:bulletEnabled val="1"/>
        </dgm:presLayoutVars>
      </dgm:prSet>
      <dgm:spPr/>
    </dgm:pt>
    <dgm:pt modelId="{D5C9DCDD-AEC5-4726-8D02-5ACE537F0D8E}" type="pres">
      <dgm:prSet presAssocID="{219396BD-1C73-4368-90D3-34DAAF3168DC}" presName="childNode" presStyleLbl="revTx" presStyleIdx="2" presStyleCnt="3">
        <dgm:presLayoutVars>
          <dgm:bulletEnabled val="1"/>
        </dgm:presLayoutVars>
      </dgm:prSet>
      <dgm:spPr/>
    </dgm:pt>
  </dgm:ptLst>
  <dgm:cxnLst>
    <dgm:cxn modelId="{6B46DE14-A706-402C-8EB6-D9927480F922}" srcId="{219396BD-1C73-4368-90D3-34DAAF3168DC}" destId="{733D4D96-762B-48F8-B55C-57392017058E}" srcOrd="2" destOrd="0" parTransId="{61D7D886-31A3-41C7-8784-33BEAAE508E7}" sibTransId="{17C04E92-46DC-41D0-A7B7-95A0FAD4D75A}"/>
    <dgm:cxn modelId="{AF3E311A-53B7-42DD-A75D-51A299C05E63}" type="presOf" srcId="{75F6D0E7-D274-4CAB-B6C3-B92AEC5A4CB4}" destId="{DE210D35-5C9A-4A7D-A026-654190E95111}" srcOrd="0" destOrd="1" presId="urn:microsoft.com/office/officeart/2005/8/layout/radial2"/>
    <dgm:cxn modelId="{EB8CD91C-04C4-4C1D-BF82-A4A334CE4DCD}" type="presOf" srcId="{9BC164D5-7085-47EB-AFAD-05C2DE7558F9}" destId="{9F41982A-7911-4998-957C-FD8FEFBDEFC3}" srcOrd="0" destOrd="3" presId="urn:microsoft.com/office/officeart/2005/8/layout/radial2"/>
    <dgm:cxn modelId="{9E5DEA27-139D-45DA-9C73-B265856576F1}" srcId="{219396BD-1C73-4368-90D3-34DAAF3168DC}" destId="{74B81556-B78F-4303-92A9-AC853C60B7B2}" srcOrd="1" destOrd="0" parTransId="{C42AF0CE-CEED-4F23-BB58-93AFD79CBB4E}" sibTransId="{4B69ACE5-805E-4C89-B135-E14C5E82B429}"/>
    <dgm:cxn modelId="{FC7B6B29-5A5C-4383-9F00-DE785C58C272}" type="presOf" srcId="{733D4D96-762B-48F8-B55C-57392017058E}" destId="{D5C9DCDD-AEC5-4726-8D02-5ACE537F0D8E}" srcOrd="0" destOrd="2" presId="urn:microsoft.com/office/officeart/2005/8/layout/radial2"/>
    <dgm:cxn modelId="{A570BB2B-6B1E-4663-A7C8-4BC7F02CDF38}" type="presOf" srcId="{C52D03FB-5A4A-4137-AB15-73F727E35F39}" destId="{1E1F29C3-AF23-4BF2-BDFF-A5B553DD0266}" srcOrd="0" destOrd="0" presId="urn:microsoft.com/office/officeart/2005/8/layout/radial2"/>
    <dgm:cxn modelId="{AA8AB72F-7EA8-466B-9F9F-77C1318D145B}" srcId="{3F18ED64-84A5-4495-A5BF-5B5FB185591E}" destId="{6D403971-4388-4E01-8580-E2DF249B7497}" srcOrd="2" destOrd="0" parTransId="{E7C73D6E-9E01-4E8F-BCA8-B0ECAACCBAE4}" sibTransId="{8405CB01-F602-4645-A785-0E274A24C9B4}"/>
    <dgm:cxn modelId="{8A278736-89BA-48C3-8EA4-F055094B6466}" type="presOf" srcId="{DA064096-67B6-48A6-AC4B-1B4F84919DD9}" destId="{C99DC969-4A30-4BBB-9C0A-F55883018047}" srcOrd="0" destOrd="0" presId="urn:microsoft.com/office/officeart/2005/8/layout/radial2"/>
    <dgm:cxn modelId="{2ECE9837-CE6D-4EE7-949C-C67D4981EDF1}" type="presOf" srcId="{37F10071-B8EE-4EC8-BB0D-C6FB136CA22C}" destId="{9F41982A-7911-4998-957C-FD8FEFBDEFC3}" srcOrd="0" destOrd="4" presId="urn:microsoft.com/office/officeart/2005/8/layout/radial2"/>
    <dgm:cxn modelId="{571AEC38-2570-45EA-A5B3-3E8D0846EA8F}" srcId="{3F18ED64-84A5-4495-A5BF-5B5FB185591E}" destId="{267271D9-69AE-44A2-9AB0-FCAF0E3C8959}" srcOrd="0" destOrd="0" parTransId="{EEB1551B-BD04-4087-936C-3D44EAF2987A}" sibTransId="{B4E93D9F-3A5E-4537-90E3-765298ED0E10}"/>
    <dgm:cxn modelId="{50398E5F-7974-4B24-8D1A-5F2B1976629E}" type="presOf" srcId="{1425B254-7A9E-4F77-9E18-2BBEA5DF2105}" destId="{9F41982A-7911-4998-957C-FD8FEFBDEFC3}" srcOrd="0" destOrd="1" presId="urn:microsoft.com/office/officeart/2005/8/layout/radial2"/>
    <dgm:cxn modelId="{65775945-93B9-4C78-9473-DA23DBED99E4}" srcId="{EA4B1D2E-21AB-4216-AE86-F8CE05FB0837}" destId="{AB135277-C8EC-404A-B972-F4FB242B507E}" srcOrd="0" destOrd="0" parTransId="{6DC03064-701A-4E90-A577-A4952BBB7976}" sibTransId="{111CDDE8-3808-4D8B-962E-F412AA0218B0}"/>
    <dgm:cxn modelId="{E9C00746-15C5-405F-893F-84FDF12DF35D}" type="presOf" srcId="{3F18ED64-84A5-4495-A5BF-5B5FB185591E}" destId="{B73F37E8-9E34-409B-8CB4-56382B33DEE0}" srcOrd="0" destOrd="0" presId="urn:microsoft.com/office/officeart/2005/8/layout/radial2"/>
    <dgm:cxn modelId="{A58DAD72-1FF8-4232-A9CC-66C4565BFD17}" srcId="{3F18ED64-84A5-4495-A5BF-5B5FB185591E}" destId="{37F10071-B8EE-4EC8-BB0D-C6FB136CA22C}" srcOrd="4" destOrd="0" parTransId="{D18AD849-E320-4580-B397-95AD7B31C3D8}" sibTransId="{81B644D2-E41D-4ABD-81F7-48337784313B}"/>
    <dgm:cxn modelId="{08904E73-2453-447E-A163-D724BE03F99E}" type="presOf" srcId="{EA4B1D2E-21AB-4216-AE86-F8CE05FB0837}" destId="{BD71E71D-48A7-4EDB-8E77-63785AF084AF}" srcOrd="0" destOrd="0" presId="urn:microsoft.com/office/officeart/2005/8/layout/radial2"/>
    <dgm:cxn modelId="{0D8BBF53-285F-4FF6-926B-C48821F23343}" srcId="{219396BD-1C73-4368-90D3-34DAAF3168DC}" destId="{58A790A8-920D-4B08-B8A2-784E2323CC25}" srcOrd="0" destOrd="0" parTransId="{DB059F68-2258-448C-9DA0-021D0BE133B9}" sibTransId="{36FCE826-B124-4A73-B22D-E31D8D81AF3B}"/>
    <dgm:cxn modelId="{40C1EE56-D21F-45D0-ABC9-EA0391805037}" type="presOf" srcId="{219396BD-1C73-4368-90D3-34DAAF3168DC}" destId="{10CE30B2-E802-4F24-AB1D-1A3F8E304C5E}" srcOrd="0" destOrd="0" presId="urn:microsoft.com/office/officeart/2005/8/layout/radial2"/>
    <dgm:cxn modelId="{5C1D285A-FC51-4299-82CE-B9F2932F6EB6}" type="presOf" srcId="{B30453BF-2FDA-49D1-923C-E959D7AC37C0}" destId="{07E9E426-E7A7-4DAF-8A55-4DF5DF5A38DF}" srcOrd="0" destOrd="0" presId="urn:microsoft.com/office/officeart/2005/8/layout/radial2"/>
    <dgm:cxn modelId="{E87BC57A-E334-4A05-8046-87A74BC3068E}" type="presOf" srcId="{6D403971-4388-4E01-8580-E2DF249B7497}" destId="{9F41982A-7911-4998-957C-FD8FEFBDEFC3}" srcOrd="0" destOrd="2" presId="urn:microsoft.com/office/officeart/2005/8/layout/radial2"/>
    <dgm:cxn modelId="{5B77787B-0E76-4F3D-95EA-C2062FCFCB90}" srcId="{C52D03FB-5A4A-4137-AB15-73F727E35F39}" destId="{219396BD-1C73-4368-90D3-34DAAF3168DC}" srcOrd="2" destOrd="0" parTransId="{B30453BF-2FDA-49D1-923C-E959D7AC37C0}" sibTransId="{D27BE57A-45CA-456B-B808-00649F42F598}"/>
    <dgm:cxn modelId="{9BE86588-33F3-41F0-9076-E1D36AB58277}" type="presOf" srcId="{2DBA05D4-A196-413D-B36A-CFA665171700}" destId="{89B9F58F-5056-4633-A908-653C7626AA2A}" srcOrd="0" destOrd="0" presId="urn:microsoft.com/office/officeart/2005/8/layout/radial2"/>
    <dgm:cxn modelId="{26D2B98B-C20F-476B-A7C9-0EF5B85916CE}" srcId="{C52D03FB-5A4A-4137-AB15-73F727E35F39}" destId="{EA4B1D2E-21AB-4216-AE86-F8CE05FB0837}" srcOrd="0" destOrd="0" parTransId="{DA064096-67B6-48A6-AC4B-1B4F84919DD9}" sibTransId="{13E2923C-F646-430F-816B-119F06F2F105}"/>
    <dgm:cxn modelId="{BB70EE90-9EF0-4C80-97F4-3F42BD227A1A}" type="presOf" srcId="{74B81556-B78F-4303-92A9-AC853C60B7B2}" destId="{D5C9DCDD-AEC5-4726-8D02-5ACE537F0D8E}" srcOrd="0" destOrd="1" presId="urn:microsoft.com/office/officeart/2005/8/layout/radial2"/>
    <dgm:cxn modelId="{5811E2A8-1B09-4DAD-BBE1-CF2EFEC3B809}" srcId="{3F18ED64-84A5-4495-A5BF-5B5FB185591E}" destId="{1425B254-7A9E-4F77-9E18-2BBEA5DF2105}" srcOrd="1" destOrd="0" parTransId="{D6F638B5-8664-43FA-8003-01676AFFBA74}" sibTransId="{EFD6A9B3-9E72-4C20-B160-48924A70203A}"/>
    <dgm:cxn modelId="{34D572B8-EC8C-4DD8-8E58-CCF14210C389}" type="presOf" srcId="{267271D9-69AE-44A2-9AB0-FCAF0E3C8959}" destId="{9F41982A-7911-4998-957C-FD8FEFBDEFC3}" srcOrd="0" destOrd="0" presId="urn:microsoft.com/office/officeart/2005/8/layout/radial2"/>
    <dgm:cxn modelId="{18F2C8B9-15F8-4EB3-A31E-6380989A1F1C}" srcId="{3F18ED64-84A5-4495-A5BF-5B5FB185591E}" destId="{9BC164D5-7085-47EB-AFAD-05C2DE7558F9}" srcOrd="3" destOrd="0" parTransId="{4A63BB24-8336-4FC9-8C42-BE60BEB056CC}" sibTransId="{BCF4C983-3D11-427C-8E33-E691B459B707}"/>
    <dgm:cxn modelId="{D996F0CE-7D05-4ACA-BA4A-AB1043F3AD86}" type="presOf" srcId="{58A790A8-920D-4B08-B8A2-784E2323CC25}" destId="{D5C9DCDD-AEC5-4726-8D02-5ACE537F0D8E}" srcOrd="0" destOrd="0" presId="urn:microsoft.com/office/officeart/2005/8/layout/radial2"/>
    <dgm:cxn modelId="{107B1ED4-9B38-4C1A-A862-3C23170B1E47}" type="presOf" srcId="{AB135277-C8EC-404A-B972-F4FB242B507E}" destId="{DE210D35-5C9A-4A7D-A026-654190E95111}" srcOrd="0" destOrd="0" presId="urn:microsoft.com/office/officeart/2005/8/layout/radial2"/>
    <dgm:cxn modelId="{27A6CAD5-D1C1-444A-814B-1E633E5AA5B9}" srcId="{EA4B1D2E-21AB-4216-AE86-F8CE05FB0837}" destId="{75F6D0E7-D274-4CAB-B6C3-B92AEC5A4CB4}" srcOrd="1" destOrd="0" parTransId="{5C235DB5-2E08-4BF9-AA6C-1577223B913C}" sibTransId="{C88414ED-8B25-4B8A-9BEA-420C20E880C2}"/>
    <dgm:cxn modelId="{F1E8FAFB-D8BF-4EF5-AD0F-B3104F44A76E}" srcId="{C52D03FB-5A4A-4137-AB15-73F727E35F39}" destId="{3F18ED64-84A5-4495-A5BF-5B5FB185591E}" srcOrd="1" destOrd="0" parTransId="{2DBA05D4-A196-413D-B36A-CFA665171700}" sibTransId="{3FB1AF04-20A5-4F51-8BAB-601BBFD73A8C}"/>
    <dgm:cxn modelId="{8AE832AE-6FA0-4467-B146-F73347912019}" type="presParOf" srcId="{1E1F29C3-AF23-4BF2-BDFF-A5B553DD0266}" destId="{6BDC443E-D193-425D-9505-A64A378F8E7B}" srcOrd="0" destOrd="0" presId="urn:microsoft.com/office/officeart/2005/8/layout/radial2"/>
    <dgm:cxn modelId="{6FF1A0E8-A1DA-46E6-9116-14FF1AEE6200}" type="presParOf" srcId="{6BDC443E-D193-425D-9505-A64A378F8E7B}" destId="{B76801CF-F355-4E10-B386-F7CFD1560498}" srcOrd="0" destOrd="0" presId="urn:microsoft.com/office/officeart/2005/8/layout/radial2"/>
    <dgm:cxn modelId="{96697757-AA90-4807-9C60-23D3DDFFDEC0}" type="presParOf" srcId="{B76801CF-F355-4E10-B386-F7CFD1560498}" destId="{FF1FF394-A5D0-41DC-B530-EF1B1996C979}" srcOrd="0" destOrd="0" presId="urn:microsoft.com/office/officeart/2005/8/layout/radial2"/>
    <dgm:cxn modelId="{D6FDEDA4-192F-4D57-826C-B89686868D7C}" type="presParOf" srcId="{B76801CF-F355-4E10-B386-F7CFD1560498}" destId="{EDD5094E-841B-44B5-BA6E-6C4823A48BE2}" srcOrd="1" destOrd="0" presId="urn:microsoft.com/office/officeart/2005/8/layout/radial2"/>
    <dgm:cxn modelId="{57B5EFEB-24EA-403F-ADE6-1A7E5EF0121B}" type="presParOf" srcId="{6BDC443E-D193-425D-9505-A64A378F8E7B}" destId="{C99DC969-4A30-4BBB-9C0A-F55883018047}" srcOrd="1" destOrd="0" presId="urn:microsoft.com/office/officeart/2005/8/layout/radial2"/>
    <dgm:cxn modelId="{73C03610-6464-4D0E-B643-B177B0815189}" type="presParOf" srcId="{6BDC443E-D193-425D-9505-A64A378F8E7B}" destId="{1733D517-F8AA-4225-B6C3-F6D973F098AF}" srcOrd="2" destOrd="0" presId="urn:microsoft.com/office/officeart/2005/8/layout/radial2"/>
    <dgm:cxn modelId="{D299C57D-B859-4F8C-BBEB-CEE571093E5D}" type="presParOf" srcId="{1733D517-F8AA-4225-B6C3-F6D973F098AF}" destId="{BD71E71D-48A7-4EDB-8E77-63785AF084AF}" srcOrd="0" destOrd="0" presId="urn:microsoft.com/office/officeart/2005/8/layout/radial2"/>
    <dgm:cxn modelId="{671C46B3-BA1A-4C28-80E3-462745343D2A}" type="presParOf" srcId="{1733D517-F8AA-4225-B6C3-F6D973F098AF}" destId="{DE210D35-5C9A-4A7D-A026-654190E95111}" srcOrd="1" destOrd="0" presId="urn:microsoft.com/office/officeart/2005/8/layout/radial2"/>
    <dgm:cxn modelId="{5C1FB737-46D4-4BAB-8265-6CE1A6EEFC94}" type="presParOf" srcId="{6BDC443E-D193-425D-9505-A64A378F8E7B}" destId="{89B9F58F-5056-4633-A908-653C7626AA2A}" srcOrd="3" destOrd="0" presId="urn:microsoft.com/office/officeart/2005/8/layout/radial2"/>
    <dgm:cxn modelId="{95FA9969-3A84-458E-9FB3-3046F045857E}" type="presParOf" srcId="{6BDC443E-D193-425D-9505-A64A378F8E7B}" destId="{286187C9-1CAF-477E-91F7-451B2A69B908}" srcOrd="4" destOrd="0" presId="urn:microsoft.com/office/officeart/2005/8/layout/radial2"/>
    <dgm:cxn modelId="{3A117A15-019B-4381-AF96-42DF5A425047}" type="presParOf" srcId="{286187C9-1CAF-477E-91F7-451B2A69B908}" destId="{B73F37E8-9E34-409B-8CB4-56382B33DEE0}" srcOrd="0" destOrd="0" presId="urn:microsoft.com/office/officeart/2005/8/layout/radial2"/>
    <dgm:cxn modelId="{E12305EB-6BBB-48CC-B881-F4DEC6229055}" type="presParOf" srcId="{286187C9-1CAF-477E-91F7-451B2A69B908}" destId="{9F41982A-7911-4998-957C-FD8FEFBDEFC3}" srcOrd="1" destOrd="0" presId="urn:microsoft.com/office/officeart/2005/8/layout/radial2"/>
    <dgm:cxn modelId="{72CC2A44-640B-45CA-8FE6-5686D5FC3BAE}" type="presParOf" srcId="{6BDC443E-D193-425D-9505-A64A378F8E7B}" destId="{07E9E426-E7A7-4DAF-8A55-4DF5DF5A38DF}" srcOrd="5" destOrd="0" presId="urn:microsoft.com/office/officeart/2005/8/layout/radial2"/>
    <dgm:cxn modelId="{C22A76E9-2B90-4509-9D5D-A095B0700A0F}" type="presParOf" srcId="{6BDC443E-D193-425D-9505-A64A378F8E7B}" destId="{547CF426-02BC-4F23-B2B3-74B259C2302F}" srcOrd="6" destOrd="0" presId="urn:microsoft.com/office/officeart/2005/8/layout/radial2"/>
    <dgm:cxn modelId="{806A0CDA-B550-4A8E-BE61-BB4E3BEF1FCE}" type="presParOf" srcId="{547CF426-02BC-4F23-B2B3-74B259C2302F}" destId="{10CE30B2-E802-4F24-AB1D-1A3F8E304C5E}" srcOrd="0" destOrd="0" presId="urn:microsoft.com/office/officeart/2005/8/layout/radial2"/>
    <dgm:cxn modelId="{34A57016-002C-4676-924B-5A5B81E8640A}" type="presParOf" srcId="{547CF426-02BC-4F23-B2B3-74B259C2302F}" destId="{D5C9DCDD-AEC5-4726-8D02-5ACE537F0D8E}" srcOrd="1" destOrd="0" presId="urn:microsoft.com/office/officeart/2005/8/layout/radial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4D89B5A-648F-491F-9F31-ED996830F70E}" type="doc">
      <dgm:prSet loTypeId="urn:microsoft.com/office/officeart/2016/7/layout/VerticalSolidActionList" loCatId="List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de-DE"/>
        </a:p>
      </dgm:t>
    </dgm:pt>
    <dgm:pt modelId="{5DADD804-F8FF-45AB-9E8C-3AA636D30DC6}">
      <dgm:prSet phldrT="[Text]"/>
      <dgm:spPr/>
      <dgm:t>
        <a:bodyPr/>
        <a:lstStyle/>
        <a:p>
          <a:r>
            <a:rPr lang="de-DE" dirty="0"/>
            <a:t>Heben</a:t>
          </a:r>
        </a:p>
      </dgm:t>
    </dgm:pt>
    <dgm:pt modelId="{3AF97BE0-8053-46EF-846E-A07AD219F84E}" type="parTrans" cxnId="{666B5CDD-6F35-444F-8241-18BC8AAB9C0D}">
      <dgm:prSet/>
      <dgm:spPr/>
      <dgm:t>
        <a:bodyPr/>
        <a:lstStyle/>
        <a:p>
          <a:endParaRPr lang="de-DE"/>
        </a:p>
      </dgm:t>
    </dgm:pt>
    <dgm:pt modelId="{763AC17B-B124-42D2-8B35-93E179D9C6EE}" type="sibTrans" cxnId="{666B5CDD-6F35-444F-8241-18BC8AAB9C0D}">
      <dgm:prSet/>
      <dgm:spPr/>
      <dgm:t>
        <a:bodyPr/>
        <a:lstStyle/>
        <a:p>
          <a:endParaRPr lang="de-DE"/>
        </a:p>
      </dgm:t>
    </dgm:pt>
    <dgm:pt modelId="{15014FD8-5461-4AD5-B1A0-6AB7F707E34D}">
      <dgm:prSet phldrT="[Text]" custT="1"/>
      <dgm:spPr/>
      <dgm:t>
        <a:bodyPr/>
        <a:lstStyle/>
        <a:p>
          <a:r>
            <a:rPr lang="de-DE" sz="1600" dirty="0"/>
            <a:t>Gabel kann 50x gehoben und gesenkt werden ohne Beschädigungen</a:t>
          </a:r>
        </a:p>
      </dgm:t>
    </dgm:pt>
    <dgm:pt modelId="{A26F0A6D-7FA0-492E-B990-236EEBC2F5C1}" type="parTrans" cxnId="{D07EF509-1A48-4C94-86BB-3B7375260B4E}">
      <dgm:prSet/>
      <dgm:spPr/>
      <dgm:t>
        <a:bodyPr/>
        <a:lstStyle/>
        <a:p>
          <a:endParaRPr lang="de-DE"/>
        </a:p>
      </dgm:t>
    </dgm:pt>
    <dgm:pt modelId="{8956DC24-A797-44EA-AF38-F77F574AF047}" type="sibTrans" cxnId="{D07EF509-1A48-4C94-86BB-3B7375260B4E}">
      <dgm:prSet/>
      <dgm:spPr/>
      <dgm:t>
        <a:bodyPr/>
        <a:lstStyle/>
        <a:p>
          <a:endParaRPr lang="de-DE"/>
        </a:p>
      </dgm:t>
    </dgm:pt>
    <dgm:pt modelId="{1F39D56D-4AF0-4C3F-B3D4-43F4CC533821}">
      <dgm:prSet phldrT="[Text]"/>
      <dgm:spPr/>
      <dgm:t>
        <a:bodyPr/>
        <a:lstStyle/>
        <a:p>
          <a:r>
            <a:rPr lang="de-DE" dirty="0"/>
            <a:t>Fahren</a:t>
          </a:r>
        </a:p>
      </dgm:t>
    </dgm:pt>
    <dgm:pt modelId="{57A441FA-5ECB-4375-8D53-5D642E9B37DC}" type="parTrans" cxnId="{2A072540-6F8D-42B3-910B-E566ED4F0363}">
      <dgm:prSet/>
      <dgm:spPr/>
      <dgm:t>
        <a:bodyPr/>
        <a:lstStyle/>
        <a:p>
          <a:endParaRPr lang="de-DE"/>
        </a:p>
      </dgm:t>
    </dgm:pt>
    <dgm:pt modelId="{8EB8A598-DD22-44F9-840B-5EF55AC2A39A}" type="sibTrans" cxnId="{2A072540-6F8D-42B3-910B-E566ED4F0363}">
      <dgm:prSet/>
      <dgm:spPr/>
      <dgm:t>
        <a:bodyPr/>
        <a:lstStyle/>
        <a:p>
          <a:endParaRPr lang="de-DE"/>
        </a:p>
      </dgm:t>
    </dgm:pt>
    <dgm:pt modelId="{F6E11361-C3FD-488A-A6D8-07D7B0CDA555}">
      <dgm:prSet phldrT="[Text]" custT="1"/>
      <dgm:spPr/>
      <dgm:t>
        <a:bodyPr/>
        <a:lstStyle/>
        <a:p>
          <a:r>
            <a:rPr lang="de-DE" sz="1600" dirty="0"/>
            <a:t>Kann min. 5 Minuten ohne Ausfälle in alle Richtungen fahren </a:t>
          </a:r>
        </a:p>
      </dgm:t>
    </dgm:pt>
    <dgm:pt modelId="{72570AAF-FC40-4AF4-A915-995029D1939E}" type="parTrans" cxnId="{ADBAF1A4-00C5-4E8D-B4D5-A9F14FD0E72B}">
      <dgm:prSet/>
      <dgm:spPr/>
      <dgm:t>
        <a:bodyPr/>
        <a:lstStyle/>
        <a:p>
          <a:endParaRPr lang="de-DE"/>
        </a:p>
      </dgm:t>
    </dgm:pt>
    <dgm:pt modelId="{DCD8C3CF-B226-4058-BD5C-22588E601967}" type="sibTrans" cxnId="{ADBAF1A4-00C5-4E8D-B4D5-A9F14FD0E72B}">
      <dgm:prSet/>
      <dgm:spPr/>
      <dgm:t>
        <a:bodyPr/>
        <a:lstStyle/>
        <a:p>
          <a:endParaRPr lang="de-DE"/>
        </a:p>
      </dgm:t>
    </dgm:pt>
    <dgm:pt modelId="{4299F31F-8F26-43C3-A31E-856D401AB047}">
      <dgm:prSet phldrT="[Text]"/>
      <dgm:spPr/>
      <dgm:t>
        <a:bodyPr/>
        <a:lstStyle/>
        <a:p>
          <a:r>
            <a:rPr lang="de-DE" dirty="0"/>
            <a:t>Kommunikation</a:t>
          </a:r>
        </a:p>
      </dgm:t>
    </dgm:pt>
    <dgm:pt modelId="{6F093700-040B-4D99-B80C-786A15DE6D54}" type="parTrans" cxnId="{D3B6E95C-3E36-4AEE-9325-5A32CDBD5FBE}">
      <dgm:prSet/>
      <dgm:spPr/>
      <dgm:t>
        <a:bodyPr/>
        <a:lstStyle/>
        <a:p>
          <a:endParaRPr lang="de-DE"/>
        </a:p>
      </dgm:t>
    </dgm:pt>
    <dgm:pt modelId="{0DD2BA09-DAA0-4667-8CAE-525EE82DE401}" type="sibTrans" cxnId="{D3B6E95C-3E36-4AEE-9325-5A32CDBD5FBE}">
      <dgm:prSet/>
      <dgm:spPr/>
      <dgm:t>
        <a:bodyPr/>
        <a:lstStyle/>
        <a:p>
          <a:endParaRPr lang="de-DE"/>
        </a:p>
      </dgm:t>
    </dgm:pt>
    <dgm:pt modelId="{5A621680-BE97-4F9B-8115-2CEFAF1BF14F}">
      <dgm:prSet phldrT="[Text]"/>
      <dgm:spPr/>
      <dgm:t>
        <a:bodyPr/>
        <a:lstStyle/>
        <a:p>
          <a:r>
            <a:rPr lang="de-DE" dirty="0"/>
            <a:t>Lenken</a:t>
          </a:r>
        </a:p>
      </dgm:t>
    </dgm:pt>
    <dgm:pt modelId="{B95F2D0D-536A-4198-A1E1-D437EAD42351}" type="parTrans" cxnId="{215E9F46-F0F3-4C68-833A-FD9B38C034AF}">
      <dgm:prSet/>
      <dgm:spPr/>
      <dgm:t>
        <a:bodyPr/>
        <a:lstStyle/>
        <a:p>
          <a:endParaRPr lang="de-DE"/>
        </a:p>
      </dgm:t>
    </dgm:pt>
    <dgm:pt modelId="{20933B63-9498-4AC4-909C-A9209BDE61EA}" type="sibTrans" cxnId="{215E9F46-F0F3-4C68-833A-FD9B38C034AF}">
      <dgm:prSet/>
      <dgm:spPr/>
      <dgm:t>
        <a:bodyPr/>
        <a:lstStyle/>
        <a:p>
          <a:endParaRPr lang="de-DE"/>
        </a:p>
      </dgm:t>
    </dgm:pt>
    <dgm:pt modelId="{1226BE57-36CE-4FB8-8A49-AA3BC341FC53}">
      <dgm:prSet phldrT="[Text]"/>
      <dgm:spPr/>
      <dgm:t>
        <a:bodyPr/>
        <a:lstStyle/>
        <a:p>
          <a:r>
            <a:rPr lang="de-DE" dirty="0"/>
            <a:t>Transportieren</a:t>
          </a:r>
        </a:p>
      </dgm:t>
    </dgm:pt>
    <dgm:pt modelId="{C36CBC83-6030-479A-A33E-16D95101D258}" type="parTrans" cxnId="{9AA402F3-DC3F-4E4A-883B-614B7C20DC7B}">
      <dgm:prSet/>
      <dgm:spPr/>
      <dgm:t>
        <a:bodyPr/>
        <a:lstStyle/>
        <a:p>
          <a:endParaRPr lang="de-DE"/>
        </a:p>
      </dgm:t>
    </dgm:pt>
    <dgm:pt modelId="{A3C0BE59-0936-451B-AA0B-A187B55A19D5}" type="sibTrans" cxnId="{9AA402F3-DC3F-4E4A-883B-614B7C20DC7B}">
      <dgm:prSet/>
      <dgm:spPr/>
      <dgm:t>
        <a:bodyPr/>
        <a:lstStyle/>
        <a:p>
          <a:endParaRPr lang="de-DE"/>
        </a:p>
      </dgm:t>
    </dgm:pt>
    <dgm:pt modelId="{BD3F168E-59C0-484D-8891-61FA08B21073}">
      <dgm:prSet custT="1"/>
      <dgm:spPr/>
      <dgm:t>
        <a:bodyPr/>
        <a:lstStyle/>
        <a:p>
          <a:r>
            <a:rPr lang="de-DE" sz="1600" dirty="0"/>
            <a:t>Bot reagiert in Echtzeit und Verbindung ist stabil</a:t>
          </a:r>
        </a:p>
      </dgm:t>
    </dgm:pt>
    <dgm:pt modelId="{19A7C090-3AF2-4B32-B69B-49B650A18036}" type="parTrans" cxnId="{5829313C-429A-4CDF-A077-7B45FF734EA6}">
      <dgm:prSet/>
      <dgm:spPr/>
      <dgm:t>
        <a:bodyPr/>
        <a:lstStyle/>
        <a:p>
          <a:endParaRPr lang="de-DE"/>
        </a:p>
      </dgm:t>
    </dgm:pt>
    <dgm:pt modelId="{73CF79FF-5323-4029-AFED-B8B588318500}" type="sibTrans" cxnId="{5829313C-429A-4CDF-A077-7B45FF734EA6}">
      <dgm:prSet/>
      <dgm:spPr/>
      <dgm:t>
        <a:bodyPr/>
        <a:lstStyle/>
        <a:p>
          <a:endParaRPr lang="de-DE"/>
        </a:p>
      </dgm:t>
    </dgm:pt>
    <dgm:pt modelId="{7AD54E31-3662-47DD-9D78-8FBB9437066F}">
      <dgm:prSet custT="1"/>
      <dgm:spPr/>
      <dgm:t>
        <a:bodyPr/>
        <a:lstStyle/>
        <a:p>
          <a:r>
            <a:rPr lang="de-DE" sz="1600" dirty="0"/>
            <a:t>Drehen auf der Stelle für eine Minute möglich, ohne auftreten von Komplikationen</a:t>
          </a:r>
        </a:p>
      </dgm:t>
    </dgm:pt>
    <dgm:pt modelId="{4C105D5B-67E8-4CBA-89D6-6EF1F725C828}" type="parTrans" cxnId="{91807F13-11C4-43EF-9793-2BA82C6C4D79}">
      <dgm:prSet/>
      <dgm:spPr/>
      <dgm:t>
        <a:bodyPr/>
        <a:lstStyle/>
        <a:p>
          <a:endParaRPr lang="de-DE"/>
        </a:p>
      </dgm:t>
    </dgm:pt>
    <dgm:pt modelId="{5D85675B-4A0A-469B-9494-C0021850AFAB}" type="sibTrans" cxnId="{91807F13-11C4-43EF-9793-2BA82C6C4D79}">
      <dgm:prSet/>
      <dgm:spPr/>
      <dgm:t>
        <a:bodyPr/>
        <a:lstStyle/>
        <a:p>
          <a:endParaRPr lang="de-DE"/>
        </a:p>
      </dgm:t>
    </dgm:pt>
    <dgm:pt modelId="{C39E238F-3EC4-4833-847A-0A70A60A7B9A}">
      <dgm:prSet custT="1"/>
      <dgm:spPr/>
      <dgm:t>
        <a:bodyPr/>
        <a:lstStyle/>
        <a:p>
          <a:r>
            <a:rPr lang="de-DE" sz="1600" dirty="0"/>
            <a:t>Mehrere Kisten lassen sich problemlos über eine Distanz von 2m transportieren</a:t>
          </a:r>
        </a:p>
      </dgm:t>
    </dgm:pt>
    <dgm:pt modelId="{DD1129B6-7032-4295-9458-F56885B4747D}" type="parTrans" cxnId="{BCD89E0B-A218-4014-8C9D-38F5C9E692A6}">
      <dgm:prSet/>
      <dgm:spPr/>
      <dgm:t>
        <a:bodyPr/>
        <a:lstStyle/>
        <a:p>
          <a:endParaRPr lang="de-DE"/>
        </a:p>
      </dgm:t>
    </dgm:pt>
    <dgm:pt modelId="{89F96ADD-D027-491F-9D14-F7AB0CF537D2}" type="sibTrans" cxnId="{BCD89E0B-A218-4014-8C9D-38F5C9E692A6}">
      <dgm:prSet/>
      <dgm:spPr/>
      <dgm:t>
        <a:bodyPr/>
        <a:lstStyle/>
        <a:p>
          <a:endParaRPr lang="de-DE"/>
        </a:p>
      </dgm:t>
    </dgm:pt>
    <dgm:pt modelId="{6D2D7DAB-7904-41FF-AA03-2C4DB99B4C9E}" type="pres">
      <dgm:prSet presAssocID="{14D89B5A-648F-491F-9F31-ED996830F70E}" presName="Name0" presStyleCnt="0">
        <dgm:presLayoutVars>
          <dgm:dir/>
          <dgm:animLvl val="lvl"/>
          <dgm:resizeHandles val="exact"/>
        </dgm:presLayoutVars>
      </dgm:prSet>
      <dgm:spPr/>
    </dgm:pt>
    <dgm:pt modelId="{35824444-253D-40AF-943B-CCBEA1D5D437}" type="pres">
      <dgm:prSet presAssocID="{5DADD804-F8FF-45AB-9E8C-3AA636D30DC6}" presName="linNode" presStyleCnt="0"/>
      <dgm:spPr/>
    </dgm:pt>
    <dgm:pt modelId="{776BFC72-4FD2-468A-AD61-FADB6EBB1ACA}" type="pres">
      <dgm:prSet presAssocID="{5DADD804-F8FF-45AB-9E8C-3AA636D30DC6}" presName="parentText" presStyleLbl="alignNode1" presStyleIdx="0" presStyleCnt="5">
        <dgm:presLayoutVars>
          <dgm:chMax val="1"/>
          <dgm:bulletEnabled/>
        </dgm:presLayoutVars>
      </dgm:prSet>
      <dgm:spPr/>
    </dgm:pt>
    <dgm:pt modelId="{889796AE-2DCF-41C1-9D22-F96575212230}" type="pres">
      <dgm:prSet presAssocID="{5DADD804-F8FF-45AB-9E8C-3AA636D30DC6}" presName="descendantText" presStyleLbl="alignAccFollowNode1" presStyleIdx="0" presStyleCnt="5">
        <dgm:presLayoutVars>
          <dgm:bulletEnabled/>
        </dgm:presLayoutVars>
      </dgm:prSet>
      <dgm:spPr/>
    </dgm:pt>
    <dgm:pt modelId="{BB267BB9-852D-4044-94CC-AFC8B4694A82}" type="pres">
      <dgm:prSet presAssocID="{763AC17B-B124-42D2-8B35-93E179D9C6EE}" presName="sp" presStyleCnt="0"/>
      <dgm:spPr/>
    </dgm:pt>
    <dgm:pt modelId="{B0881CC4-53A9-4B2F-8812-18C2CC26C1B3}" type="pres">
      <dgm:prSet presAssocID="{1F39D56D-4AF0-4C3F-B3D4-43F4CC533821}" presName="linNode" presStyleCnt="0"/>
      <dgm:spPr/>
    </dgm:pt>
    <dgm:pt modelId="{1041A04E-B0FE-4711-BF81-212B12CFA9B2}" type="pres">
      <dgm:prSet presAssocID="{1F39D56D-4AF0-4C3F-B3D4-43F4CC533821}" presName="parentText" presStyleLbl="alignNode1" presStyleIdx="1" presStyleCnt="5">
        <dgm:presLayoutVars>
          <dgm:chMax val="1"/>
          <dgm:bulletEnabled/>
        </dgm:presLayoutVars>
      </dgm:prSet>
      <dgm:spPr/>
    </dgm:pt>
    <dgm:pt modelId="{4AC080CA-A065-4A6F-B679-E8647DA486DD}" type="pres">
      <dgm:prSet presAssocID="{1F39D56D-4AF0-4C3F-B3D4-43F4CC533821}" presName="descendantText" presStyleLbl="alignAccFollowNode1" presStyleIdx="1" presStyleCnt="5">
        <dgm:presLayoutVars>
          <dgm:bulletEnabled/>
        </dgm:presLayoutVars>
      </dgm:prSet>
      <dgm:spPr/>
    </dgm:pt>
    <dgm:pt modelId="{216062B2-25B9-40B3-840F-3B037176F374}" type="pres">
      <dgm:prSet presAssocID="{8EB8A598-DD22-44F9-840B-5EF55AC2A39A}" presName="sp" presStyleCnt="0"/>
      <dgm:spPr/>
    </dgm:pt>
    <dgm:pt modelId="{A7FBD8DA-A4CB-493F-BAF0-3FF75EB91CB9}" type="pres">
      <dgm:prSet presAssocID="{4299F31F-8F26-43C3-A31E-856D401AB047}" presName="linNode" presStyleCnt="0"/>
      <dgm:spPr/>
    </dgm:pt>
    <dgm:pt modelId="{B6D62578-405B-432B-9D7F-19ADE970E637}" type="pres">
      <dgm:prSet presAssocID="{4299F31F-8F26-43C3-A31E-856D401AB047}" presName="parentText" presStyleLbl="alignNode1" presStyleIdx="2" presStyleCnt="5">
        <dgm:presLayoutVars>
          <dgm:chMax val="1"/>
          <dgm:bulletEnabled/>
        </dgm:presLayoutVars>
      </dgm:prSet>
      <dgm:spPr/>
    </dgm:pt>
    <dgm:pt modelId="{5F0BA5DE-977A-4A55-B5AA-95324E0AD538}" type="pres">
      <dgm:prSet presAssocID="{4299F31F-8F26-43C3-A31E-856D401AB047}" presName="descendantText" presStyleLbl="alignAccFollowNode1" presStyleIdx="2" presStyleCnt="5">
        <dgm:presLayoutVars>
          <dgm:bulletEnabled/>
        </dgm:presLayoutVars>
      </dgm:prSet>
      <dgm:spPr/>
    </dgm:pt>
    <dgm:pt modelId="{7895CD34-DB0B-40FF-A9A4-982217F7F7B0}" type="pres">
      <dgm:prSet presAssocID="{0DD2BA09-DAA0-4667-8CAE-525EE82DE401}" presName="sp" presStyleCnt="0"/>
      <dgm:spPr/>
    </dgm:pt>
    <dgm:pt modelId="{BB085192-9F31-4159-8A36-1CAD460382EE}" type="pres">
      <dgm:prSet presAssocID="{5A621680-BE97-4F9B-8115-2CEFAF1BF14F}" presName="linNode" presStyleCnt="0"/>
      <dgm:spPr/>
    </dgm:pt>
    <dgm:pt modelId="{647261BB-9264-4A2C-BDD8-E08061C8D38B}" type="pres">
      <dgm:prSet presAssocID="{5A621680-BE97-4F9B-8115-2CEFAF1BF14F}" presName="parentText" presStyleLbl="alignNode1" presStyleIdx="3" presStyleCnt="5">
        <dgm:presLayoutVars>
          <dgm:chMax val="1"/>
          <dgm:bulletEnabled/>
        </dgm:presLayoutVars>
      </dgm:prSet>
      <dgm:spPr/>
    </dgm:pt>
    <dgm:pt modelId="{9ABEC838-056E-4A58-8CBF-42659AAEE175}" type="pres">
      <dgm:prSet presAssocID="{5A621680-BE97-4F9B-8115-2CEFAF1BF14F}" presName="descendantText" presStyleLbl="alignAccFollowNode1" presStyleIdx="3" presStyleCnt="5">
        <dgm:presLayoutVars>
          <dgm:bulletEnabled/>
        </dgm:presLayoutVars>
      </dgm:prSet>
      <dgm:spPr/>
    </dgm:pt>
    <dgm:pt modelId="{E506535B-9414-45A7-BEA4-D08B5289724C}" type="pres">
      <dgm:prSet presAssocID="{20933B63-9498-4AC4-909C-A9209BDE61EA}" presName="sp" presStyleCnt="0"/>
      <dgm:spPr/>
    </dgm:pt>
    <dgm:pt modelId="{D7449054-77A6-43A5-BA20-D25FA77430F6}" type="pres">
      <dgm:prSet presAssocID="{1226BE57-36CE-4FB8-8A49-AA3BC341FC53}" presName="linNode" presStyleCnt="0"/>
      <dgm:spPr/>
    </dgm:pt>
    <dgm:pt modelId="{7540FD31-5B9E-47A9-9C1D-23922B143F96}" type="pres">
      <dgm:prSet presAssocID="{1226BE57-36CE-4FB8-8A49-AA3BC341FC53}" presName="parentText" presStyleLbl="alignNode1" presStyleIdx="4" presStyleCnt="5">
        <dgm:presLayoutVars>
          <dgm:chMax val="1"/>
          <dgm:bulletEnabled/>
        </dgm:presLayoutVars>
      </dgm:prSet>
      <dgm:spPr/>
    </dgm:pt>
    <dgm:pt modelId="{794402EE-7936-4B81-AA65-66E7EB30DB2A}" type="pres">
      <dgm:prSet presAssocID="{1226BE57-36CE-4FB8-8A49-AA3BC341FC53}" presName="descendantText" presStyleLbl="alignAccFollowNode1" presStyleIdx="4" presStyleCnt="5">
        <dgm:presLayoutVars>
          <dgm:bulletEnabled/>
        </dgm:presLayoutVars>
      </dgm:prSet>
      <dgm:spPr/>
    </dgm:pt>
  </dgm:ptLst>
  <dgm:cxnLst>
    <dgm:cxn modelId="{D07EF509-1A48-4C94-86BB-3B7375260B4E}" srcId="{5DADD804-F8FF-45AB-9E8C-3AA636D30DC6}" destId="{15014FD8-5461-4AD5-B1A0-6AB7F707E34D}" srcOrd="0" destOrd="0" parTransId="{A26F0A6D-7FA0-492E-B990-236EEBC2F5C1}" sibTransId="{8956DC24-A797-44EA-AF38-F77F574AF047}"/>
    <dgm:cxn modelId="{BCD89E0B-A218-4014-8C9D-38F5C9E692A6}" srcId="{1226BE57-36CE-4FB8-8A49-AA3BC341FC53}" destId="{C39E238F-3EC4-4833-847A-0A70A60A7B9A}" srcOrd="0" destOrd="0" parTransId="{DD1129B6-7032-4295-9458-F56885B4747D}" sibTransId="{89F96ADD-D027-491F-9D14-F7AB0CF537D2}"/>
    <dgm:cxn modelId="{91807F13-11C4-43EF-9793-2BA82C6C4D79}" srcId="{5A621680-BE97-4F9B-8115-2CEFAF1BF14F}" destId="{7AD54E31-3662-47DD-9D78-8FBB9437066F}" srcOrd="0" destOrd="0" parTransId="{4C105D5B-67E8-4CBA-89D6-6EF1F725C828}" sibTransId="{5D85675B-4A0A-469B-9494-C0021850AFAB}"/>
    <dgm:cxn modelId="{3F706A22-4C9E-4C12-8F60-807965C295EE}" type="presOf" srcId="{1226BE57-36CE-4FB8-8A49-AA3BC341FC53}" destId="{7540FD31-5B9E-47A9-9C1D-23922B143F96}" srcOrd="0" destOrd="0" presId="urn:microsoft.com/office/officeart/2016/7/layout/VerticalSolidActionList"/>
    <dgm:cxn modelId="{DFD8F428-6C3E-4DAB-90B1-01C63005045F}" type="presOf" srcId="{5DADD804-F8FF-45AB-9E8C-3AA636D30DC6}" destId="{776BFC72-4FD2-468A-AD61-FADB6EBB1ACA}" srcOrd="0" destOrd="0" presId="urn:microsoft.com/office/officeart/2016/7/layout/VerticalSolidActionList"/>
    <dgm:cxn modelId="{5829313C-429A-4CDF-A077-7B45FF734EA6}" srcId="{4299F31F-8F26-43C3-A31E-856D401AB047}" destId="{BD3F168E-59C0-484D-8891-61FA08B21073}" srcOrd="0" destOrd="0" parTransId="{19A7C090-3AF2-4B32-B69B-49B650A18036}" sibTransId="{73CF79FF-5323-4029-AFED-B8B588318500}"/>
    <dgm:cxn modelId="{2A072540-6F8D-42B3-910B-E566ED4F0363}" srcId="{14D89B5A-648F-491F-9F31-ED996830F70E}" destId="{1F39D56D-4AF0-4C3F-B3D4-43F4CC533821}" srcOrd="1" destOrd="0" parTransId="{57A441FA-5ECB-4375-8D53-5D642E9B37DC}" sibTransId="{8EB8A598-DD22-44F9-840B-5EF55AC2A39A}"/>
    <dgm:cxn modelId="{9F9DB05B-8C2C-47AB-A7F0-4617DA51BAB4}" type="presOf" srcId="{4299F31F-8F26-43C3-A31E-856D401AB047}" destId="{B6D62578-405B-432B-9D7F-19ADE970E637}" srcOrd="0" destOrd="0" presId="urn:microsoft.com/office/officeart/2016/7/layout/VerticalSolidActionList"/>
    <dgm:cxn modelId="{D3B6E95C-3E36-4AEE-9325-5A32CDBD5FBE}" srcId="{14D89B5A-648F-491F-9F31-ED996830F70E}" destId="{4299F31F-8F26-43C3-A31E-856D401AB047}" srcOrd="2" destOrd="0" parTransId="{6F093700-040B-4D99-B80C-786A15DE6D54}" sibTransId="{0DD2BA09-DAA0-4667-8CAE-525EE82DE401}"/>
    <dgm:cxn modelId="{10C9215F-DD90-419B-A8BD-10F233C5691F}" type="presOf" srcId="{BD3F168E-59C0-484D-8891-61FA08B21073}" destId="{5F0BA5DE-977A-4A55-B5AA-95324E0AD538}" srcOrd="0" destOrd="0" presId="urn:microsoft.com/office/officeart/2016/7/layout/VerticalSolidActionList"/>
    <dgm:cxn modelId="{215E9F46-F0F3-4C68-833A-FD9B38C034AF}" srcId="{14D89B5A-648F-491F-9F31-ED996830F70E}" destId="{5A621680-BE97-4F9B-8115-2CEFAF1BF14F}" srcOrd="3" destOrd="0" parTransId="{B95F2D0D-536A-4198-A1E1-D437EAD42351}" sibTransId="{20933B63-9498-4AC4-909C-A9209BDE61EA}"/>
    <dgm:cxn modelId="{6E68DF47-0AC0-461A-9BA6-64A1C6CAF5F9}" type="presOf" srcId="{1F39D56D-4AF0-4C3F-B3D4-43F4CC533821}" destId="{1041A04E-B0FE-4711-BF81-212B12CFA9B2}" srcOrd="0" destOrd="0" presId="urn:microsoft.com/office/officeart/2016/7/layout/VerticalSolidActionList"/>
    <dgm:cxn modelId="{3827A951-9537-4FAA-A3B7-3F45BCBB0756}" type="presOf" srcId="{F6E11361-C3FD-488A-A6D8-07D7B0CDA555}" destId="{4AC080CA-A065-4A6F-B679-E8647DA486DD}" srcOrd="0" destOrd="0" presId="urn:microsoft.com/office/officeart/2016/7/layout/VerticalSolidActionList"/>
    <dgm:cxn modelId="{EC963574-1080-4EFD-84B1-76BBD234CB57}" type="presOf" srcId="{C39E238F-3EC4-4833-847A-0A70A60A7B9A}" destId="{794402EE-7936-4B81-AA65-66E7EB30DB2A}" srcOrd="0" destOrd="0" presId="urn:microsoft.com/office/officeart/2016/7/layout/VerticalSolidActionList"/>
    <dgm:cxn modelId="{EC221355-6BC4-41BA-821E-98F436DE66E6}" type="presOf" srcId="{5A621680-BE97-4F9B-8115-2CEFAF1BF14F}" destId="{647261BB-9264-4A2C-BDD8-E08061C8D38B}" srcOrd="0" destOrd="0" presId="urn:microsoft.com/office/officeart/2016/7/layout/VerticalSolidActionList"/>
    <dgm:cxn modelId="{2DEC197C-B3A8-42BE-AE37-7B6DD20B1DC0}" type="presOf" srcId="{14D89B5A-648F-491F-9F31-ED996830F70E}" destId="{6D2D7DAB-7904-41FF-AA03-2C4DB99B4C9E}" srcOrd="0" destOrd="0" presId="urn:microsoft.com/office/officeart/2016/7/layout/VerticalSolidActionList"/>
    <dgm:cxn modelId="{F3DFFD95-415F-4BAA-8D26-AA196F9E97AE}" type="presOf" srcId="{7AD54E31-3662-47DD-9D78-8FBB9437066F}" destId="{9ABEC838-056E-4A58-8CBF-42659AAEE175}" srcOrd="0" destOrd="0" presId="urn:microsoft.com/office/officeart/2016/7/layout/VerticalSolidActionList"/>
    <dgm:cxn modelId="{ADBAF1A4-00C5-4E8D-B4D5-A9F14FD0E72B}" srcId="{1F39D56D-4AF0-4C3F-B3D4-43F4CC533821}" destId="{F6E11361-C3FD-488A-A6D8-07D7B0CDA555}" srcOrd="0" destOrd="0" parTransId="{72570AAF-FC40-4AF4-A915-995029D1939E}" sibTransId="{DCD8C3CF-B226-4058-BD5C-22588E601967}"/>
    <dgm:cxn modelId="{3C053EBC-C7E9-4FAF-A1F4-0E1F8B327DE1}" type="presOf" srcId="{15014FD8-5461-4AD5-B1A0-6AB7F707E34D}" destId="{889796AE-2DCF-41C1-9D22-F96575212230}" srcOrd="0" destOrd="0" presId="urn:microsoft.com/office/officeart/2016/7/layout/VerticalSolidActionList"/>
    <dgm:cxn modelId="{666B5CDD-6F35-444F-8241-18BC8AAB9C0D}" srcId="{14D89B5A-648F-491F-9F31-ED996830F70E}" destId="{5DADD804-F8FF-45AB-9E8C-3AA636D30DC6}" srcOrd="0" destOrd="0" parTransId="{3AF97BE0-8053-46EF-846E-A07AD219F84E}" sibTransId="{763AC17B-B124-42D2-8B35-93E179D9C6EE}"/>
    <dgm:cxn modelId="{9AA402F3-DC3F-4E4A-883B-614B7C20DC7B}" srcId="{14D89B5A-648F-491F-9F31-ED996830F70E}" destId="{1226BE57-36CE-4FB8-8A49-AA3BC341FC53}" srcOrd="4" destOrd="0" parTransId="{C36CBC83-6030-479A-A33E-16D95101D258}" sibTransId="{A3C0BE59-0936-451B-AA0B-A187B55A19D5}"/>
    <dgm:cxn modelId="{1B406217-0404-43B1-ABA7-6F2FFEFBE930}" type="presParOf" srcId="{6D2D7DAB-7904-41FF-AA03-2C4DB99B4C9E}" destId="{35824444-253D-40AF-943B-CCBEA1D5D437}" srcOrd="0" destOrd="0" presId="urn:microsoft.com/office/officeart/2016/7/layout/VerticalSolidActionList"/>
    <dgm:cxn modelId="{2F5CE2CF-DE74-416C-84F8-9C0F7A85D884}" type="presParOf" srcId="{35824444-253D-40AF-943B-CCBEA1D5D437}" destId="{776BFC72-4FD2-468A-AD61-FADB6EBB1ACA}" srcOrd="0" destOrd="0" presId="urn:microsoft.com/office/officeart/2016/7/layout/VerticalSolidActionList"/>
    <dgm:cxn modelId="{5B25CD81-A48E-4CEB-AC64-A1ECDBC6C494}" type="presParOf" srcId="{35824444-253D-40AF-943B-CCBEA1D5D437}" destId="{889796AE-2DCF-41C1-9D22-F96575212230}" srcOrd="1" destOrd="0" presId="urn:microsoft.com/office/officeart/2016/7/layout/VerticalSolidActionList"/>
    <dgm:cxn modelId="{970ABB01-9AD6-4D78-BBC9-FEDDE9ED8F74}" type="presParOf" srcId="{6D2D7DAB-7904-41FF-AA03-2C4DB99B4C9E}" destId="{BB267BB9-852D-4044-94CC-AFC8B4694A82}" srcOrd="1" destOrd="0" presId="urn:microsoft.com/office/officeart/2016/7/layout/VerticalSolidActionList"/>
    <dgm:cxn modelId="{7A383183-43A6-4D0B-8116-34E4CCFBAB01}" type="presParOf" srcId="{6D2D7DAB-7904-41FF-AA03-2C4DB99B4C9E}" destId="{B0881CC4-53A9-4B2F-8812-18C2CC26C1B3}" srcOrd="2" destOrd="0" presId="urn:microsoft.com/office/officeart/2016/7/layout/VerticalSolidActionList"/>
    <dgm:cxn modelId="{A13CD32D-E7F8-4AE3-A433-B31D3C635D6E}" type="presParOf" srcId="{B0881CC4-53A9-4B2F-8812-18C2CC26C1B3}" destId="{1041A04E-B0FE-4711-BF81-212B12CFA9B2}" srcOrd="0" destOrd="0" presId="urn:microsoft.com/office/officeart/2016/7/layout/VerticalSolidActionList"/>
    <dgm:cxn modelId="{956718A8-65DA-441E-9942-C0F7C5BE893E}" type="presParOf" srcId="{B0881CC4-53A9-4B2F-8812-18C2CC26C1B3}" destId="{4AC080CA-A065-4A6F-B679-E8647DA486DD}" srcOrd="1" destOrd="0" presId="urn:microsoft.com/office/officeart/2016/7/layout/VerticalSolidActionList"/>
    <dgm:cxn modelId="{17DC8C65-BDA9-4980-8A47-EA39968C9403}" type="presParOf" srcId="{6D2D7DAB-7904-41FF-AA03-2C4DB99B4C9E}" destId="{216062B2-25B9-40B3-840F-3B037176F374}" srcOrd="3" destOrd="0" presId="urn:microsoft.com/office/officeart/2016/7/layout/VerticalSolidActionList"/>
    <dgm:cxn modelId="{C502CE4A-85D2-4A35-9164-166845253130}" type="presParOf" srcId="{6D2D7DAB-7904-41FF-AA03-2C4DB99B4C9E}" destId="{A7FBD8DA-A4CB-493F-BAF0-3FF75EB91CB9}" srcOrd="4" destOrd="0" presId="urn:microsoft.com/office/officeart/2016/7/layout/VerticalSolidActionList"/>
    <dgm:cxn modelId="{61D3223A-3E38-45A6-B938-48E66B698BA2}" type="presParOf" srcId="{A7FBD8DA-A4CB-493F-BAF0-3FF75EB91CB9}" destId="{B6D62578-405B-432B-9D7F-19ADE970E637}" srcOrd="0" destOrd="0" presId="urn:microsoft.com/office/officeart/2016/7/layout/VerticalSolidActionList"/>
    <dgm:cxn modelId="{178605D2-0610-4A4D-8F3A-88748070983B}" type="presParOf" srcId="{A7FBD8DA-A4CB-493F-BAF0-3FF75EB91CB9}" destId="{5F0BA5DE-977A-4A55-B5AA-95324E0AD538}" srcOrd="1" destOrd="0" presId="urn:microsoft.com/office/officeart/2016/7/layout/VerticalSolidActionList"/>
    <dgm:cxn modelId="{8367FE39-9F9C-42BD-8A4E-9586DCFD915B}" type="presParOf" srcId="{6D2D7DAB-7904-41FF-AA03-2C4DB99B4C9E}" destId="{7895CD34-DB0B-40FF-A9A4-982217F7F7B0}" srcOrd="5" destOrd="0" presId="urn:microsoft.com/office/officeart/2016/7/layout/VerticalSolidActionList"/>
    <dgm:cxn modelId="{5ECA7B1F-373B-4D69-A29F-1D9BAEF1C56B}" type="presParOf" srcId="{6D2D7DAB-7904-41FF-AA03-2C4DB99B4C9E}" destId="{BB085192-9F31-4159-8A36-1CAD460382EE}" srcOrd="6" destOrd="0" presId="urn:microsoft.com/office/officeart/2016/7/layout/VerticalSolidActionList"/>
    <dgm:cxn modelId="{3BFA6008-213C-4B0F-BEA6-63BAF0289456}" type="presParOf" srcId="{BB085192-9F31-4159-8A36-1CAD460382EE}" destId="{647261BB-9264-4A2C-BDD8-E08061C8D38B}" srcOrd="0" destOrd="0" presId="urn:microsoft.com/office/officeart/2016/7/layout/VerticalSolidActionList"/>
    <dgm:cxn modelId="{2FFCCA3E-DF5E-46E6-A2C2-0596195700CE}" type="presParOf" srcId="{BB085192-9F31-4159-8A36-1CAD460382EE}" destId="{9ABEC838-056E-4A58-8CBF-42659AAEE175}" srcOrd="1" destOrd="0" presId="urn:microsoft.com/office/officeart/2016/7/layout/VerticalSolidActionList"/>
    <dgm:cxn modelId="{EB93ED5E-B638-4D50-9304-EE9EA87A3D97}" type="presParOf" srcId="{6D2D7DAB-7904-41FF-AA03-2C4DB99B4C9E}" destId="{E506535B-9414-45A7-BEA4-D08B5289724C}" srcOrd="7" destOrd="0" presId="urn:microsoft.com/office/officeart/2016/7/layout/VerticalSolidActionList"/>
    <dgm:cxn modelId="{E6F46650-1625-497C-B8FD-667A99EBBAF8}" type="presParOf" srcId="{6D2D7DAB-7904-41FF-AA03-2C4DB99B4C9E}" destId="{D7449054-77A6-43A5-BA20-D25FA77430F6}" srcOrd="8" destOrd="0" presId="urn:microsoft.com/office/officeart/2016/7/layout/VerticalSolidActionList"/>
    <dgm:cxn modelId="{9EF47044-B685-4A11-BE5F-6C2AB53F07BC}" type="presParOf" srcId="{D7449054-77A6-43A5-BA20-D25FA77430F6}" destId="{7540FD31-5B9E-47A9-9C1D-23922B143F96}" srcOrd="0" destOrd="0" presId="urn:microsoft.com/office/officeart/2016/7/layout/VerticalSolidActionList"/>
    <dgm:cxn modelId="{8E8852B1-BC82-4F38-86FE-A4171527FD15}" type="presParOf" srcId="{D7449054-77A6-43A5-BA20-D25FA77430F6}" destId="{794402EE-7936-4B81-AA65-66E7EB30DB2A}" srcOrd="1" destOrd="0" presId="urn:microsoft.com/office/officeart/2016/7/layout/VerticalSolidAc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49D79C2-22EA-4406-A9D9-69C6B891DAC7}" type="doc">
      <dgm:prSet loTypeId="urn:microsoft.com/office/officeart/2005/8/layout/list1" loCatId="list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de-DE"/>
        </a:p>
      </dgm:t>
    </dgm:pt>
    <dgm:pt modelId="{6BC4690F-BD7D-43C9-98E7-93DF3C0AF970}">
      <dgm:prSet phldrT="[Text]"/>
      <dgm:spPr/>
      <dgm:t>
        <a:bodyPr/>
        <a:lstStyle/>
        <a:p>
          <a:r>
            <a:rPr lang="de-DE" dirty="0"/>
            <a:t>Kann durch 30x60cm Parkour manövrieren </a:t>
          </a:r>
        </a:p>
      </dgm:t>
    </dgm:pt>
    <dgm:pt modelId="{67E1E535-1230-44C6-BD81-A793347C0208}" type="parTrans" cxnId="{70C5AB44-5C46-4CE6-A310-1A312FA88931}">
      <dgm:prSet/>
      <dgm:spPr/>
      <dgm:t>
        <a:bodyPr/>
        <a:lstStyle/>
        <a:p>
          <a:endParaRPr lang="de-DE"/>
        </a:p>
      </dgm:t>
    </dgm:pt>
    <dgm:pt modelId="{33ED186B-8EEC-4688-AC3F-2AA0CDDDED0F}" type="sibTrans" cxnId="{70C5AB44-5C46-4CE6-A310-1A312FA88931}">
      <dgm:prSet/>
      <dgm:spPr/>
      <dgm:t>
        <a:bodyPr/>
        <a:lstStyle/>
        <a:p>
          <a:endParaRPr lang="de-DE"/>
        </a:p>
      </dgm:t>
    </dgm:pt>
    <dgm:pt modelId="{8C814946-1CAD-4115-A68D-9AE6CE877A24}">
      <dgm:prSet phldrT="[Text]"/>
      <dgm:spPr/>
      <dgm:t>
        <a:bodyPr/>
        <a:lstStyle/>
        <a:p>
          <a:r>
            <a:rPr lang="de-DE" dirty="0"/>
            <a:t>Drehen auf der Stelle möglich </a:t>
          </a:r>
        </a:p>
      </dgm:t>
    </dgm:pt>
    <dgm:pt modelId="{8478308C-50AA-4B48-A48D-C21EB018A945}" type="parTrans" cxnId="{F9636C3B-E94D-4775-85CA-7D3A68562355}">
      <dgm:prSet/>
      <dgm:spPr/>
      <dgm:t>
        <a:bodyPr/>
        <a:lstStyle/>
        <a:p>
          <a:endParaRPr lang="de-DE"/>
        </a:p>
      </dgm:t>
    </dgm:pt>
    <dgm:pt modelId="{34118A08-1CF9-4A3D-A367-6FB0877340E5}" type="sibTrans" cxnId="{F9636C3B-E94D-4775-85CA-7D3A68562355}">
      <dgm:prSet/>
      <dgm:spPr/>
      <dgm:t>
        <a:bodyPr/>
        <a:lstStyle/>
        <a:p>
          <a:endParaRPr lang="de-DE"/>
        </a:p>
      </dgm:t>
    </dgm:pt>
    <dgm:pt modelId="{9941EED4-A14F-4508-AAE0-FE88CF4DE723}">
      <dgm:prSet phldrT="[Text]"/>
      <dgm:spPr/>
      <dgm:t>
        <a:bodyPr/>
        <a:lstStyle/>
        <a:p>
          <a:r>
            <a:rPr lang="de-DE" dirty="0"/>
            <a:t>Aufnehmen der Kisten</a:t>
          </a:r>
        </a:p>
      </dgm:t>
    </dgm:pt>
    <dgm:pt modelId="{3E1ABABB-854B-4051-A0A6-1758FEB5763C}" type="parTrans" cxnId="{B0FE3AFB-8986-4342-B574-273E566E778F}">
      <dgm:prSet/>
      <dgm:spPr/>
      <dgm:t>
        <a:bodyPr/>
        <a:lstStyle/>
        <a:p>
          <a:endParaRPr lang="de-DE"/>
        </a:p>
      </dgm:t>
    </dgm:pt>
    <dgm:pt modelId="{A7EC532D-6D85-4049-A7DE-B350822C73C7}" type="sibTrans" cxnId="{B0FE3AFB-8986-4342-B574-273E566E778F}">
      <dgm:prSet/>
      <dgm:spPr/>
      <dgm:t>
        <a:bodyPr/>
        <a:lstStyle/>
        <a:p>
          <a:endParaRPr lang="de-DE"/>
        </a:p>
      </dgm:t>
    </dgm:pt>
    <dgm:pt modelId="{47B9135D-9603-414D-96DD-4CA938E6E573}">
      <dgm:prSet phldrT="[Text]"/>
      <dgm:spPr/>
      <dgm:t>
        <a:bodyPr/>
        <a:lstStyle/>
        <a:p>
          <a:r>
            <a:rPr lang="de-DE" dirty="0"/>
            <a:t>Gabel lässt sich auf 10 cm Höhen anheben (auf Höhe der zweiten 						    Öffnung)</a:t>
          </a:r>
        </a:p>
      </dgm:t>
    </dgm:pt>
    <dgm:pt modelId="{2BD4E903-48F6-4B5B-81E0-550E33AD6699}" type="parTrans" cxnId="{CEB3A484-01CB-4486-84B4-512DF600B9D6}">
      <dgm:prSet/>
      <dgm:spPr/>
      <dgm:t>
        <a:bodyPr/>
        <a:lstStyle/>
        <a:p>
          <a:endParaRPr lang="de-DE"/>
        </a:p>
      </dgm:t>
    </dgm:pt>
    <dgm:pt modelId="{1545A59A-893E-4C5F-9E98-2FF01BD8FB56}" type="sibTrans" cxnId="{CEB3A484-01CB-4486-84B4-512DF600B9D6}">
      <dgm:prSet/>
      <dgm:spPr/>
      <dgm:t>
        <a:bodyPr/>
        <a:lstStyle/>
        <a:p>
          <a:endParaRPr lang="de-DE"/>
        </a:p>
      </dgm:t>
    </dgm:pt>
    <dgm:pt modelId="{FD60EB37-4CBD-4809-9E13-13FB4556280A}">
      <dgm:prSet phldrT="[Text]"/>
      <dgm:spPr/>
      <dgm:t>
        <a:bodyPr/>
        <a:lstStyle/>
        <a:p>
          <a:r>
            <a:rPr lang="de-DE" dirty="0"/>
            <a:t>Transportieren der Kisten</a:t>
          </a:r>
        </a:p>
      </dgm:t>
    </dgm:pt>
    <dgm:pt modelId="{18E53C29-B898-41A3-9076-E08722E967BA}" type="parTrans" cxnId="{7CF4B0FC-FC71-4DF6-9148-5F7F8ED7F216}">
      <dgm:prSet/>
      <dgm:spPr/>
      <dgm:t>
        <a:bodyPr/>
        <a:lstStyle/>
        <a:p>
          <a:endParaRPr lang="de-DE"/>
        </a:p>
      </dgm:t>
    </dgm:pt>
    <dgm:pt modelId="{5CD0DBEA-AC7C-4FB5-A5EA-99D8654B2E63}" type="sibTrans" cxnId="{7CF4B0FC-FC71-4DF6-9148-5F7F8ED7F216}">
      <dgm:prSet/>
      <dgm:spPr/>
      <dgm:t>
        <a:bodyPr/>
        <a:lstStyle/>
        <a:p>
          <a:endParaRPr lang="de-DE"/>
        </a:p>
      </dgm:t>
    </dgm:pt>
    <dgm:pt modelId="{6799E7EB-D928-4898-95E0-85C1F0E24A8E}">
      <dgm:prSet/>
      <dgm:spPr/>
      <dgm:t>
        <a:bodyPr/>
        <a:lstStyle/>
        <a:p>
          <a:r>
            <a:rPr lang="de-DE" dirty="0"/>
            <a:t>Hebevorrichtung kann Last von drei Kisten auf einmal tragen und ohne deren Verlust transportieren</a:t>
          </a:r>
        </a:p>
      </dgm:t>
    </dgm:pt>
    <dgm:pt modelId="{A12C40F7-7E9D-4C41-9661-070BAE2132A1}" type="parTrans" cxnId="{BC9A7E2F-515B-4C5C-BE82-A4040731C4B8}">
      <dgm:prSet/>
      <dgm:spPr/>
      <dgm:t>
        <a:bodyPr/>
        <a:lstStyle/>
        <a:p>
          <a:endParaRPr lang="de-DE"/>
        </a:p>
      </dgm:t>
    </dgm:pt>
    <dgm:pt modelId="{6377D649-AF6E-4A1F-90EB-9B18BD251FF2}" type="sibTrans" cxnId="{BC9A7E2F-515B-4C5C-BE82-A4040731C4B8}">
      <dgm:prSet/>
      <dgm:spPr/>
      <dgm:t>
        <a:bodyPr/>
        <a:lstStyle/>
        <a:p>
          <a:endParaRPr lang="de-DE"/>
        </a:p>
      </dgm:t>
    </dgm:pt>
    <dgm:pt modelId="{426EB669-1F27-4647-8E53-BB8060B0BDA3}">
      <dgm:prSet/>
      <dgm:spPr/>
      <dgm:t>
        <a:bodyPr/>
        <a:lstStyle/>
        <a:p>
          <a:r>
            <a:rPr lang="de-DE" dirty="0"/>
            <a:t>Abstellen der Kisten an Zielort</a:t>
          </a:r>
        </a:p>
      </dgm:t>
    </dgm:pt>
    <dgm:pt modelId="{36C997FE-BE08-46DB-9A00-A3075CA63754}" type="parTrans" cxnId="{120A14EE-AD41-41A1-AD4A-0B113BB0CD10}">
      <dgm:prSet/>
      <dgm:spPr/>
      <dgm:t>
        <a:bodyPr/>
        <a:lstStyle/>
        <a:p>
          <a:endParaRPr lang="de-DE"/>
        </a:p>
      </dgm:t>
    </dgm:pt>
    <dgm:pt modelId="{E3D8A673-F805-4279-8F35-C104604BD37E}" type="sibTrans" cxnId="{120A14EE-AD41-41A1-AD4A-0B113BB0CD10}">
      <dgm:prSet/>
      <dgm:spPr/>
      <dgm:t>
        <a:bodyPr/>
        <a:lstStyle/>
        <a:p>
          <a:endParaRPr lang="de-DE"/>
        </a:p>
      </dgm:t>
    </dgm:pt>
    <dgm:pt modelId="{EE6382A2-2BF7-4859-9379-69C7B67CC13F}">
      <dgm:prSet/>
      <dgm:spPr/>
      <dgm:t>
        <a:bodyPr/>
        <a:lstStyle/>
        <a:p>
          <a:r>
            <a:rPr lang="de-DE" dirty="0"/>
            <a:t>Bot und Gabel lassen sich Millimeter genau steuern </a:t>
          </a:r>
        </a:p>
      </dgm:t>
    </dgm:pt>
    <dgm:pt modelId="{7EFC515F-2430-4B70-A02F-D36E88F0225C}" type="parTrans" cxnId="{F8F81095-EEA9-42CA-A084-47EEEDA6D6E6}">
      <dgm:prSet/>
      <dgm:spPr/>
      <dgm:t>
        <a:bodyPr/>
        <a:lstStyle/>
        <a:p>
          <a:endParaRPr lang="de-DE"/>
        </a:p>
      </dgm:t>
    </dgm:pt>
    <dgm:pt modelId="{CED41AE0-297B-49E0-BC88-D36D1E0CEEE9}" type="sibTrans" cxnId="{F8F81095-EEA9-42CA-A084-47EEEDA6D6E6}">
      <dgm:prSet/>
      <dgm:spPr/>
      <dgm:t>
        <a:bodyPr/>
        <a:lstStyle/>
        <a:p>
          <a:endParaRPr lang="de-DE"/>
        </a:p>
      </dgm:t>
    </dgm:pt>
    <dgm:pt modelId="{D5C62696-F594-4C4E-A46D-A3EC65E24A3F}" type="pres">
      <dgm:prSet presAssocID="{349D79C2-22EA-4406-A9D9-69C6B891DAC7}" presName="linear" presStyleCnt="0">
        <dgm:presLayoutVars>
          <dgm:dir/>
          <dgm:animLvl val="lvl"/>
          <dgm:resizeHandles val="exact"/>
        </dgm:presLayoutVars>
      </dgm:prSet>
      <dgm:spPr/>
    </dgm:pt>
    <dgm:pt modelId="{48EB5A83-1FB5-4B08-834E-9D7DA1A949E6}" type="pres">
      <dgm:prSet presAssocID="{6BC4690F-BD7D-43C9-98E7-93DF3C0AF970}" presName="parentLin" presStyleCnt="0"/>
      <dgm:spPr/>
    </dgm:pt>
    <dgm:pt modelId="{C8D99582-F2BB-4E99-AE49-38D28D786F9F}" type="pres">
      <dgm:prSet presAssocID="{6BC4690F-BD7D-43C9-98E7-93DF3C0AF970}" presName="parentLeftMargin" presStyleLbl="node1" presStyleIdx="0" presStyleCnt="4"/>
      <dgm:spPr/>
    </dgm:pt>
    <dgm:pt modelId="{07CC5D24-137B-45E4-950C-CB6BF757ACB8}" type="pres">
      <dgm:prSet presAssocID="{6BC4690F-BD7D-43C9-98E7-93DF3C0AF970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701EBE3C-14B1-4DD6-85F7-D30A7813F3C4}" type="pres">
      <dgm:prSet presAssocID="{6BC4690F-BD7D-43C9-98E7-93DF3C0AF970}" presName="negativeSpace" presStyleCnt="0"/>
      <dgm:spPr/>
    </dgm:pt>
    <dgm:pt modelId="{0A79E545-55A6-4B6B-8F88-4B56ED3414EE}" type="pres">
      <dgm:prSet presAssocID="{6BC4690F-BD7D-43C9-98E7-93DF3C0AF970}" presName="childText" presStyleLbl="conFgAcc1" presStyleIdx="0" presStyleCnt="4">
        <dgm:presLayoutVars>
          <dgm:bulletEnabled val="1"/>
        </dgm:presLayoutVars>
      </dgm:prSet>
      <dgm:spPr/>
    </dgm:pt>
    <dgm:pt modelId="{31006878-63C6-466F-BEF7-84BB5B751426}" type="pres">
      <dgm:prSet presAssocID="{33ED186B-8EEC-4688-AC3F-2AA0CDDDED0F}" presName="spaceBetweenRectangles" presStyleCnt="0"/>
      <dgm:spPr/>
    </dgm:pt>
    <dgm:pt modelId="{754DE5BC-BDCD-469B-8668-092C6A8A30F3}" type="pres">
      <dgm:prSet presAssocID="{9941EED4-A14F-4508-AAE0-FE88CF4DE723}" presName="parentLin" presStyleCnt="0"/>
      <dgm:spPr/>
    </dgm:pt>
    <dgm:pt modelId="{00EFB274-05D3-43A7-9540-5BC39FF640F2}" type="pres">
      <dgm:prSet presAssocID="{9941EED4-A14F-4508-AAE0-FE88CF4DE723}" presName="parentLeftMargin" presStyleLbl="node1" presStyleIdx="0" presStyleCnt="4"/>
      <dgm:spPr/>
    </dgm:pt>
    <dgm:pt modelId="{1CCB8126-3DF1-4730-A48D-D964254BC654}" type="pres">
      <dgm:prSet presAssocID="{9941EED4-A14F-4508-AAE0-FE88CF4DE723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4FA417FB-872B-4F74-83CE-CC4713D3E79B}" type="pres">
      <dgm:prSet presAssocID="{9941EED4-A14F-4508-AAE0-FE88CF4DE723}" presName="negativeSpace" presStyleCnt="0"/>
      <dgm:spPr/>
    </dgm:pt>
    <dgm:pt modelId="{54E7FC36-6DFD-4C4D-A783-D34F9690F79E}" type="pres">
      <dgm:prSet presAssocID="{9941EED4-A14F-4508-AAE0-FE88CF4DE723}" presName="childText" presStyleLbl="conFgAcc1" presStyleIdx="1" presStyleCnt="4">
        <dgm:presLayoutVars>
          <dgm:bulletEnabled val="1"/>
        </dgm:presLayoutVars>
      </dgm:prSet>
      <dgm:spPr/>
    </dgm:pt>
    <dgm:pt modelId="{F3EB5E41-5CC4-479D-AD1A-53E594571BED}" type="pres">
      <dgm:prSet presAssocID="{A7EC532D-6D85-4049-A7DE-B350822C73C7}" presName="spaceBetweenRectangles" presStyleCnt="0"/>
      <dgm:spPr/>
    </dgm:pt>
    <dgm:pt modelId="{972F1B83-6EF5-4C2C-8ECB-E104DD71AF17}" type="pres">
      <dgm:prSet presAssocID="{FD60EB37-4CBD-4809-9E13-13FB4556280A}" presName="parentLin" presStyleCnt="0"/>
      <dgm:spPr/>
    </dgm:pt>
    <dgm:pt modelId="{200792A8-4D0E-4F84-A6E6-97CEA608C801}" type="pres">
      <dgm:prSet presAssocID="{FD60EB37-4CBD-4809-9E13-13FB4556280A}" presName="parentLeftMargin" presStyleLbl="node1" presStyleIdx="1" presStyleCnt="4"/>
      <dgm:spPr/>
    </dgm:pt>
    <dgm:pt modelId="{01B7E830-68AD-46E6-A033-C68460230100}" type="pres">
      <dgm:prSet presAssocID="{FD60EB37-4CBD-4809-9E13-13FB4556280A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D67A3680-A674-4C3D-892F-376EFAE8059C}" type="pres">
      <dgm:prSet presAssocID="{FD60EB37-4CBD-4809-9E13-13FB4556280A}" presName="negativeSpace" presStyleCnt="0"/>
      <dgm:spPr/>
    </dgm:pt>
    <dgm:pt modelId="{A2DD3A3C-A284-470A-B7D8-23462726C4AE}" type="pres">
      <dgm:prSet presAssocID="{FD60EB37-4CBD-4809-9E13-13FB4556280A}" presName="childText" presStyleLbl="conFgAcc1" presStyleIdx="2" presStyleCnt="4">
        <dgm:presLayoutVars>
          <dgm:bulletEnabled val="1"/>
        </dgm:presLayoutVars>
      </dgm:prSet>
      <dgm:spPr/>
    </dgm:pt>
    <dgm:pt modelId="{1CF86EA9-AF25-42B1-869A-0C2B652D269F}" type="pres">
      <dgm:prSet presAssocID="{5CD0DBEA-AC7C-4FB5-A5EA-99D8654B2E63}" presName="spaceBetweenRectangles" presStyleCnt="0"/>
      <dgm:spPr/>
    </dgm:pt>
    <dgm:pt modelId="{DDB6B564-452A-4888-9EEF-C819F5F3EF9B}" type="pres">
      <dgm:prSet presAssocID="{426EB669-1F27-4647-8E53-BB8060B0BDA3}" presName="parentLin" presStyleCnt="0"/>
      <dgm:spPr/>
    </dgm:pt>
    <dgm:pt modelId="{5FC7558A-E1A0-4426-A88C-9446B4D6A98D}" type="pres">
      <dgm:prSet presAssocID="{426EB669-1F27-4647-8E53-BB8060B0BDA3}" presName="parentLeftMargin" presStyleLbl="node1" presStyleIdx="2" presStyleCnt="4"/>
      <dgm:spPr/>
    </dgm:pt>
    <dgm:pt modelId="{48EA5066-FE5C-4732-8A26-8088EF3ED2F3}" type="pres">
      <dgm:prSet presAssocID="{426EB669-1F27-4647-8E53-BB8060B0BDA3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6E69828C-A188-41C7-871A-E96FE82B4625}" type="pres">
      <dgm:prSet presAssocID="{426EB669-1F27-4647-8E53-BB8060B0BDA3}" presName="negativeSpace" presStyleCnt="0"/>
      <dgm:spPr/>
    </dgm:pt>
    <dgm:pt modelId="{F069AAF9-0EAC-4E37-9604-EF392B7795CD}" type="pres">
      <dgm:prSet presAssocID="{426EB669-1F27-4647-8E53-BB8060B0BDA3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059F4211-11C4-499B-B72D-A3A685E474E6}" type="presOf" srcId="{FD60EB37-4CBD-4809-9E13-13FB4556280A}" destId="{200792A8-4D0E-4F84-A6E6-97CEA608C801}" srcOrd="0" destOrd="0" presId="urn:microsoft.com/office/officeart/2005/8/layout/list1"/>
    <dgm:cxn modelId="{742E022B-15C2-4C02-8FBB-D5FAB1295C36}" type="presOf" srcId="{9941EED4-A14F-4508-AAE0-FE88CF4DE723}" destId="{00EFB274-05D3-43A7-9540-5BC39FF640F2}" srcOrd="0" destOrd="0" presId="urn:microsoft.com/office/officeart/2005/8/layout/list1"/>
    <dgm:cxn modelId="{754C932B-54BF-49E7-BFE6-A62D8FEF7959}" type="presOf" srcId="{6799E7EB-D928-4898-95E0-85C1F0E24A8E}" destId="{A2DD3A3C-A284-470A-B7D8-23462726C4AE}" srcOrd="0" destOrd="0" presId="urn:microsoft.com/office/officeart/2005/8/layout/list1"/>
    <dgm:cxn modelId="{1E9A852C-15F5-41E2-B4A0-A8B2D78F4AAA}" type="presOf" srcId="{9941EED4-A14F-4508-AAE0-FE88CF4DE723}" destId="{1CCB8126-3DF1-4730-A48D-D964254BC654}" srcOrd="1" destOrd="0" presId="urn:microsoft.com/office/officeart/2005/8/layout/list1"/>
    <dgm:cxn modelId="{BC9A7E2F-515B-4C5C-BE82-A4040731C4B8}" srcId="{FD60EB37-4CBD-4809-9E13-13FB4556280A}" destId="{6799E7EB-D928-4898-95E0-85C1F0E24A8E}" srcOrd="0" destOrd="0" parTransId="{A12C40F7-7E9D-4C41-9661-070BAE2132A1}" sibTransId="{6377D649-AF6E-4A1F-90EB-9B18BD251FF2}"/>
    <dgm:cxn modelId="{AAB2D534-CE40-4708-93FD-5FB45565170E}" type="presOf" srcId="{8C814946-1CAD-4115-A68D-9AE6CE877A24}" destId="{0A79E545-55A6-4B6B-8F88-4B56ED3414EE}" srcOrd="0" destOrd="0" presId="urn:microsoft.com/office/officeart/2005/8/layout/list1"/>
    <dgm:cxn modelId="{F9636C3B-E94D-4775-85CA-7D3A68562355}" srcId="{6BC4690F-BD7D-43C9-98E7-93DF3C0AF970}" destId="{8C814946-1CAD-4115-A68D-9AE6CE877A24}" srcOrd="0" destOrd="0" parTransId="{8478308C-50AA-4B48-A48D-C21EB018A945}" sibTransId="{34118A08-1CF9-4A3D-A367-6FB0877340E5}"/>
    <dgm:cxn modelId="{70C5AB44-5C46-4CE6-A310-1A312FA88931}" srcId="{349D79C2-22EA-4406-A9D9-69C6B891DAC7}" destId="{6BC4690F-BD7D-43C9-98E7-93DF3C0AF970}" srcOrd="0" destOrd="0" parTransId="{67E1E535-1230-44C6-BD81-A793347C0208}" sibTransId="{33ED186B-8EEC-4688-AC3F-2AA0CDDDED0F}"/>
    <dgm:cxn modelId="{754A0166-1E0D-4603-9D67-05FB55F59266}" type="presOf" srcId="{426EB669-1F27-4647-8E53-BB8060B0BDA3}" destId="{48EA5066-FE5C-4732-8A26-8088EF3ED2F3}" srcOrd="1" destOrd="0" presId="urn:microsoft.com/office/officeart/2005/8/layout/list1"/>
    <dgm:cxn modelId="{B7275E7A-6EDB-4DA8-9FC4-018C7E355453}" type="presOf" srcId="{426EB669-1F27-4647-8E53-BB8060B0BDA3}" destId="{5FC7558A-E1A0-4426-A88C-9446B4D6A98D}" srcOrd="0" destOrd="0" presId="urn:microsoft.com/office/officeart/2005/8/layout/list1"/>
    <dgm:cxn modelId="{CEB3A484-01CB-4486-84B4-512DF600B9D6}" srcId="{9941EED4-A14F-4508-AAE0-FE88CF4DE723}" destId="{47B9135D-9603-414D-96DD-4CA938E6E573}" srcOrd="0" destOrd="0" parTransId="{2BD4E903-48F6-4B5B-81E0-550E33AD6699}" sibTransId="{1545A59A-893E-4C5F-9E98-2FF01BD8FB56}"/>
    <dgm:cxn modelId="{146B138A-992E-4A0E-A979-C66AC23B3CD7}" type="presOf" srcId="{349D79C2-22EA-4406-A9D9-69C6B891DAC7}" destId="{D5C62696-F594-4C4E-A46D-A3EC65E24A3F}" srcOrd="0" destOrd="0" presId="urn:microsoft.com/office/officeart/2005/8/layout/list1"/>
    <dgm:cxn modelId="{B21D2A8D-9D37-4482-8744-310A66EA72CE}" type="presOf" srcId="{47B9135D-9603-414D-96DD-4CA938E6E573}" destId="{54E7FC36-6DFD-4C4D-A783-D34F9690F79E}" srcOrd="0" destOrd="0" presId="urn:microsoft.com/office/officeart/2005/8/layout/list1"/>
    <dgm:cxn modelId="{F8F81095-EEA9-42CA-A084-47EEEDA6D6E6}" srcId="{426EB669-1F27-4647-8E53-BB8060B0BDA3}" destId="{EE6382A2-2BF7-4859-9379-69C7B67CC13F}" srcOrd="0" destOrd="0" parTransId="{7EFC515F-2430-4B70-A02F-D36E88F0225C}" sibTransId="{CED41AE0-297B-49E0-BC88-D36D1E0CEEE9}"/>
    <dgm:cxn modelId="{A6699FA5-E3F1-462A-A9FC-15F5160696F7}" type="presOf" srcId="{6BC4690F-BD7D-43C9-98E7-93DF3C0AF970}" destId="{C8D99582-F2BB-4E99-AE49-38D28D786F9F}" srcOrd="0" destOrd="0" presId="urn:microsoft.com/office/officeart/2005/8/layout/list1"/>
    <dgm:cxn modelId="{6B2EAFC3-2FE9-403C-A5B9-C182808A7B13}" type="presOf" srcId="{6BC4690F-BD7D-43C9-98E7-93DF3C0AF970}" destId="{07CC5D24-137B-45E4-950C-CB6BF757ACB8}" srcOrd="1" destOrd="0" presId="urn:microsoft.com/office/officeart/2005/8/layout/list1"/>
    <dgm:cxn modelId="{AB6866DD-72DE-4AB2-84C9-45932FE2F834}" type="presOf" srcId="{FD60EB37-4CBD-4809-9E13-13FB4556280A}" destId="{01B7E830-68AD-46E6-A033-C68460230100}" srcOrd="1" destOrd="0" presId="urn:microsoft.com/office/officeart/2005/8/layout/list1"/>
    <dgm:cxn modelId="{DC8768E8-CC71-4822-9B0B-08D416740AB0}" type="presOf" srcId="{EE6382A2-2BF7-4859-9379-69C7B67CC13F}" destId="{F069AAF9-0EAC-4E37-9604-EF392B7795CD}" srcOrd="0" destOrd="0" presId="urn:microsoft.com/office/officeart/2005/8/layout/list1"/>
    <dgm:cxn modelId="{120A14EE-AD41-41A1-AD4A-0B113BB0CD10}" srcId="{349D79C2-22EA-4406-A9D9-69C6B891DAC7}" destId="{426EB669-1F27-4647-8E53-BB8060B0BDA3}" srcOrd="3" destOrd="0" parTransId="{36C997FE-BE08-46DB-9A00-A3075CA63754}" sibTransId="{E3D8A673-F805-4279-8F35-C104604BD37E}"/>
    <dgm:cxn modelId="{B0FE3AFB-8986-4342-B574-273E566E778F}" srcId="{349D79C2-22EA-4406-A9D9-69C6B891DAC7}" destId="{9941EED4-A14F-4508-AAE0-FE88CF4DE723}" srcOrd="1" destOrd="0" parTransId="{3E1ABABB-854B-4051-A0A6-1758FEB5763C}" sibTransId="{A7EC532D-6D85-4049-A7DE-B350822C73C7}"/>
    <dgm:cxn modelId="{7CF4B0FC-FC71-4DF6-9148-5F7F8ED7F216}" srcId="{349D79C2-22EA-4406-A9D9-69C6B891DAC7}" destId="{FD60EB37-4CBD-4809-9E13-13FB4556280A}" srcOrd="2" destOrd="0" parTransId="{18E53C29-B898-41A3-9076-E08722E967BA}" sibTransId="{5CD0DBEA-AC7C-4FB5-A5EA-99D8654B2E63}"/>
    <dgm:cxn modelId="{0D57334D-CFE2-4DC6-A7F0-4090181FD9AE}" type="presParOf" srcId="{D5C62696-F594-4C4E-A46D-A3EC65E24A3F}" destId="{48EB5A83-1FB5-4B08-834E-9D7DA1A949E6}" srcOrd="0" destOrd="0" presId="urn:microsoft.com/office/officeart/2005/8/layout/list1"/>
    <dgm:cxn modelId="{09033D51-3364-47AC-9CB3-2B55F6141F74}" type="presParOf" srcId="{48EB5A83-1FB5-4B08-834E-9D7DA1A949E6}" destId="{C8D99582-F2BB-4E99-AE49-38D28D786F9F}" srcOrd="0" destOrd="0" presId="urn:microsoft.com/office/officeart/2005/8/layout/list1"/>
    <dgm:cxn modelId="{3AF5EAC8-6D0E-48FF-95C1-3B59A2DB8BA5}" type="presParOf" srcId="{48EB5A83-1FB5-4B08-834E-9D7DA1A949E6}" destId="{07CC5D24-137B-45E4-950C-CB6BF757ACB8}" srcOrd="1" destOrd="0" presId="urn:microsoft.com/office/officeart/2005/8/layout/list1"/>
    <dgm:cxn modelId="{C4B222E5-D28D-44D2-BE5A-A9E9B083C6C0}" type="presParOf" srcId="{D5C62696-F594-4C4E-A46D-A3EC65E24A3F}" destId="{701EBE3C-14B1-4DD6-85F7-D30A7813F3C4}" srcOrd="1" destOrd="0" presId="urn:microsoft.com/office/officeart/2005/8/layout/list1"/>
    <dgm:cxn modelId="{D58D57BE-3D59-45F8-8025-5ACFEE3B9993}" type="presParOf" srcId="{D5C62696-F594-4C4E-A46D-A3EC65E24A3F}" destId="{0A79E545-55A6-4B6B-8F88-4B56ED3414EE}" srcOrd="2" destOrd="0" presId="urn:microsoft.com/office/officeart/2005/8/layout/list1"/>
    <dgm:cxn modelId="{E0D81ABF-725F-4933-9F7F-4F10C35B1A90}" type="presParOf" srcId="{D5C62696-F594-4C4E-A46D-A3EC65E24A3F}" destId="{31006878-63C6-466F-BEF7-84BB5B751426}" srcOrd="3" destOrd="0" presId="urn:microsoft.com/office/officeart/2005/8/layout/list1"/>
    <dgm:cxn modelId="{929B05AA-B712-4C2D-8EE5-C0EE02C14A3F}" type="presParOf" srcId="{D5C62696-F594-4C4E-A46D-A3EC65E24A3F}" destId="{754DE5BC-BDCD-469B-8668-092C6A8A30F3}" srcOrd="4" destOrd="0" presId="urn:microsoft.com/office/officeart/2005/8/layout/list1"/>
    <dgm:cxn modelId="{413E93E6-6DD1-4BA9-9F2D-BF698B3EFE58}" type="presParOf" srcId="{754DE5BC-BDCD-469B-8668-092C6A8A30F3}" destId="{00EFB274-05D3-43A7-9540-5BC39FF640F2}" srcOrd="0" destOrd="0" presId="urn:microsoft.com/office/officeart/2005/8/layout/list1"/>
    <dgm:cxn modelId="{9B76FFEA-16BD-4EB2-86D9-4B1E1091B64C}" type="presParOf" srcId="{754DE5BC-BDCD-469B-8668-092C6A8A30F3}" destId="{1CCB8126-3DF1-4730-A48D-D964254BC654}" srcOrd="1" destOrd="0" presId="urn:microsoft.com/office/officeart/2005/8/layout/list1"/>
    <dgm:cxn modelId="{D6DCCB7C-0CFA-48AA-BC35-87A28F6DAFFE}" type="presParOf" srcId="{D5C62696-F594-4C4E-A46D-A3EC65E24A3F}" destId="{4FA417FB-872B-4F74-83CE-CC4713D3E79B}" srcOrd="5" destOrd="0" presId="urn:microsoft.com/office/officeart/2005/8/layout/list1"/>
    <dgm:cxn modelId="{73E44BFE-45B4-41C7-A5E4-16879F1744F6}" type="presParOf" srcId="{D5C62696-F594-4C4E-A46D-A3EC65E24A3F}" destId="{54E7FC36-6DFD-4C4D-A783-D34F9690F79E}" srcOrd="6" destOrd="0" presId="urn:microsoft.com/office/officeart/2005/8/layout/list1"/>
    <dgm:cxn modelId="{2DE3610B-A87D-4235-9263-2BF6F8F47D0B}" type="presParOf" srcId="{D5C62696-F594-4C4E-A46D-A3EC65E24A3F}" destId="{F3EB5E41-5CC4-479D-AD1A-53E594571BED}" srcOrd="7" destOrd="0" presId="urn:microsoft.com/office/officeart/2005/8/layout/list1"/>
    <dgm:cxn modelId="{FA9DDE5E-3649-4EC6-8D63-FFE11F826940}" type="presParOf" srcId="{D5C62696-F594-4C4E-A46D-A3EC65E24A3F}" destId="{972F1B83-6EF5-4C2C-8ECB-E104DD71AF17}" srcOrd="8" destOrd="0" presId="urn:microsoft.com/office/officeart/2005/8/layout/list1"/>
    <dgm:cxn modelId="{B4A8C890-3970-4050-B075-2DC617C56E07}" type="presParOf" srcId="{972F1B83-6EF5-4C2C-8ECB-E104DD71AF17}" destId="{200792A8-4D0E-4F84-A6E6-97CEA608C801}" srcOrd="0" destOrd="0" presId="urn:microsoft.com/office/officeart/2005/8/layout/list1"/>
    <dgm:cxn modelId="{C4A1D214-E725-4CF4-8910-A467B2C5A4AF}" type="presParOf" srcId="{972F1B83-6EF5-4C2C-8ECB-E104DD71AF17}" destId="{01B7E830-68AD-46E6-A033-C68460230100}" srcOrd="1" destOrd="0" presId="urn:microsoft.com/office/officeart/2005/8/layout/list1"/>
    <dgm:cxn modelId="{E32A232D-793F-4908-8F2A-074858EFC56A}" type="presParOf" srcId="{D5C62696-F594-4C4E-A46D-A3EC65E24A3F}" destId="{D67A3680-A674-4C3D-892F-376EFAE8059C}" srcOrd="9" destOrd="0" presId="urn:microsoft.com/office/officeart/2005/8/layout/list1"/>
    <dgm:cxn modelId="{2D28052E-7D97-46A3-8EDB-FAD97F1AE7BE}" type="presParOf" srcId="{D5C62696-F594-4C4E-A46D-A3EC65E24A3F}" destId="{A2DD3A3C-A284-470A-B7D8-23462726C4AE}" srcOrd="10" destOrd="0" presId="urn:microsoft.com/office/officeart/2005/8/layout/list1"/>
    <dgm:cxn modelId="{74143C57-D9D0-41D8-8370-C4BE00DC7D87}" type="presParOf" srcId="{D5C62696-F594-4C4E-A46D-A3EC65E24A3F}" destId="{1CF86EA9-AF25-42B1-869A-0C2B652D269F}" srcOrd="11" destOrd="0" presId="urn:microsoft.com/office/officeart/2005/8/layout/list1"/>
    <dgm:cxn modelId="{D0F35ADB-64A6-47D6-BD05-8B9457CF06E0}" type="presParOf" srcId="{D5C62696-F594-4C4E-A46D-A3EC65E24A3F}" destId="{DDB6B564-452A-4888-9EEF-C819F5F3EF9B}" srcOrd="12" destOrd="0" presId="urn:microsoft.com/office/officeart/2005/8/layout/list1"/>
    <dgm:cxn modelId="{8F1FE33D-4A97-49AF-8B0B-88BCBD2E45C7}" type="presParOf" srcId="{DDB6B564-452A-4888-9EEF-C819F5F3EF9B}" destId="{5FC7558A-E1A0-4426-A88C-9446B4D6A98D}" srcOrd="0" destOrd="0" presId="urn:microsoft.com/office/officeart/2005/8/layout/list1"/>
    <dgm:cxn modelId="{2A3BCD57-E6FC-49D5-B5A4-16737F767B02}" type="presParOf" srcId="{DDB6B564-452A-4888-9EEF-C819F5F3EF9B}" destId="{48EA5066-FE5C-4732-8A26-8088EF3ED2F3}" srcOrd="1" destOrd="0" presId="urn:microsoft.com/office/officeart/2005/8/layout/list1"/>
    <dgm:cxn modelId="{BD8AFDF6-6443-4C09-A48A-5807E2EE1FF2}" type="presParOf" srcId="{D5C62696-F594-4C4E-A46D-A3EC65E24A3F}" destId="{6E69828C-A188-41C7-871A-E96FE82B4625}" srcOrd="13" destOrd="0" presId="urn:microsoft.com/office/officeart/2005/8/layout/list1"/>
    <dgm:cxn modelId="{21A3D3C4-3233-4751-8446-3124559478D1}" type="presParOf" srcId="{D5C62696-F594-4C4E-A46D-A3EC65E24A3F}" destId="{F069AAF9-0EAC-4E37-9604-EF392B7795CD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28BAFA8-A4D3-4464-9B7E-752B68C725DA}">
      <dsp:nvSpPr>
        <dsp:cNvPr id="0" name=""/>
        <dsp:cNvSpPr/>
      </dsp:nvSpPr>
      <dsp:spPr>
        <a:xfrm>
          <a:off x="3055" y="897813"/>
          <a:ext cx="1837531" cy="46080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65024" rIns="113792" bIns="65024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Einflüsse </a:t>
          </a:r>
        </a:p>
      </dsp:txBody>
      <dsp:txXfrm>
        <a:off x="3055" y="897813"/>
        <a:ext cx="1837531" cy="460800"/>
      </dsp:txXfrm>
    </dsp:sp>
    <dsp:sp modelId="{2CEE2937-66D7-42E8-BB36-18DD9B04B3A3}">
      <dsp:nvSpPr>
        <dsp:cNvPr id="0" name=""/>
        <dsp:cNvSpPr/>
      </dsp:nvSpPr>
      <dsp:spPr>
        <a:xfrm>
          <a:off x="3055" y="1358613"/>
          <a:ext cx="1837531" cy="3162240"/>
        </a:xfrm>
        <a:prstGeom prst="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ts val="1200"/>
            </a:spcAft>
            <a:buChar char="•"/>
          </a:pPr>
          <a:r>
            <a:rPr lang="de-DE" sz="1600" kern="1200" dirty="0"/>
            <a:t>Keinen Witterungen ausgesetzt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ts val="1200"/>
            </a:spcAft>
            <a:buChar char="•"/>
          </a:pPr>
          <a:r>
            <a:rPr lang="de-DE" sz="1600" kern="1200" dirty="0"/>
            <a:t>Sichtkontakt zu Roboter und Kisten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ts val="1200"/>
            </a:spcAft>
            <a:buChar char="•"/>
          </a:pPr>
          <a:r>
            <a:rPr lang="de-DE" sz="1600" kern="1200" dirty="0"/>
            <a:t>Arbeitsraum 30cm x 60cm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ts val="1200"/>
            </a:spcAft>
            <a:buChar char="•"/>
          </a:pPr>
          <a:r>
            <a:rPr lang="de-DE" sz="1600" kern="1200" dirty="0"/>
            <a:t>Anfangs- und Zielposition bekannt</a:t>
          </a:r>
        </a:p>
      </dsp:txBody>
      <dsp:txXfrm>
        <a:off x="3055" y="1358613"/>
        <a:ext cx="1837531" cy="3162240"/>
      </dsp:txXfrm>
    </dsp:sp>
    <dsp:sp modelId="{E7ADF803-A505-4E94-8BCB-D84CBA9CECFB}">
      <dsp:nvSpPr>
        <dsp:cNvPr id="0" name=""/>
        <dsp:cNvSpPr/>
      </dsp:nvSpPr>
      <dsp:spPr>
        <a:xfrm>
          <a:off x="2097841" y="897813"/>
          <a:ext cx="1837531" cy="46080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65024" rIns="113792" bIns="65024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Bewegung</a:t>
          </a:r>
        </a:p>
      </dsp:txBody>
      <dsp:txXfrm>
        <a:off x="2097841" y="897813"/>
        <a:ext cx="1837531" cy="460800"/>
      </dsp:txXfrm>
    </dsp:sp>
    <dsp:sp modelId="{C539BB6C-88A4-436F-A240-704209D2EB67}">
      <dsp:nvSpPr>
        <dsp:cNvPr id="0" name=""/>
        <dsp:cNvSpPr/>
      </dsp:nvSpPr>
      <dsp:spPr>
        <a:xfrm>
          <a:off x="2097841" y="1358613"/>
          <a:ext cx="1837531" cy="3162240"/>
        </a:xfrm>
        <a:prstGeom prst="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ts val="1200"/>
            </a:spcAft>
            <a:buChar char="•"/>
          </a:pPr>
          <a:r>
            <a:rPr lang="de-DE" sz="1600" kern="1200" dirty="0"/>
            <a:t>Ebener Untergrund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ts val="1200"/>
            </a:spcAft>
            <a:buChar char="•"/>
          </a:pPr>
          <a:r>
            <a:rPr lang="de-DE" sz="1600" kern="1200" dirty="0"/>
            <a:t>Gleichbleibender Untergrund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ts val="1200"/>
            </a:spcAft>
            <a:buChar char="•"/>
          </a:pPr>
          <a:r>
            <a:rPr lang="de-DE" sz="1600" kern="1200" dirty="0"/>
            <a:t>Geschwindigkeit zweitrangig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ts val="1200"/>
            </a:spcAft>
            <a:buChar char="•"/>
          </a:pPr>
          <a:r>
            <a:rPr lang="de-DE" sz="1600" kern="1200" dirty="0"/>
            <a:t>Keine Hindernisse</a:t>
          </a:r>
        </a:p>
      </dsp:txBody>
      <dsp:txXfrm>
        <a:off x="2097841" y="1358613"/>
        <a:ext cx="1837531" cy="3162240"/>
      </dsp:txXfrm>
    </dsp:sp>
    <dsp:sp modelId="{581C62F2-A863-4A67-A7D7-E84A75C3EFAD}">
      <dsp:nvSpPr>
        <dsp:cNvPr id="0" name=""/>
        <dsp:cNvSpPr/>
      </dsp:nvSpPr>
      <dsp:spPr>
        <a:xfrm>
          <a:off x="4192627" y="897813"/>
          <a:ext cx="1837531" cy="46080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65024" rIns="113792" bIns="65024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Energie</a:t>
          </a:r>
        </a:p>
      </dsp:txBody>
      <dsp:txXfrm>
        <a:off x="4192627" y="897813"/>
        <a:ext cx="1837531" cy="460800"/>
      </dsp:txXfrm>
    </dsp:sp>
    <dsp:sp modelId="{71895E19-72D1-41B2-9DD7-0674905443B9}">
      <dsp:nvSpPr>
        <dsp:cNvPr id="0" name=""/>
        <dsp:cNvSpPr/>
      </dsp:nvSpPr>
      <dsp:spPr>
        <a:xfrm>
          <a:off x="4192627" y="1358613"/>
          <a:ext cx="1837531" cy="3162240"/>
        </a:xfrm>
        <a:prstGeom prst="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ts val="1200"/>
            </a:spcAft>
            <a:buChar char="•"/>
          </a:pPr>
          <a:r>
            <a:rPr lang="de-DE" sz="1600" kern="1200" dirty="0"/>
            <a:t>Batterien sind aufgeladen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ts val="1200"/>
            </a:spcAft>
            <a:buChar char="•"/>
          </a:pPr>
          <a:r>
            <a:rPr lang="de-DE" sz="1600" kern="1200" dirty="0"/>
            <a:t>Kapazität der Batterien für Durchführung ausreichend 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ts val="1200"/>
            </a:spcAft>
            <a:buChar char="•"/>
          </a:pPr>
          <a:endParaRPr lang="de-DE" sz="1600" kern="1200" dirty="0"/>
        </a:p>
      </dsp:txBody>
      <dsp:txXfrm>
        <a:off x="4192627" y="1358613"/>
        <a:ext cx="1837531" cy="3162240"/>
      </dsp:txXfrm>
    </dsp:sp>
    <dsp:sp modelId="{AD943603-DB6B-485E-ACBE-DAB7DED95747}">
      <dsp:nvSpPr>
        <dsp:cNvPr id="0" name=""/>
        <dsp:cNvSpPr/>
      </dsp:nvSpPr>
      <dsp:spPr>
        <a:xfrm>
          <a:off x="6287412" y="897813"/>
          <a:ext cx="1837531" cy="46080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65024" rIns="113792" bIns="65024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Stapeln</a:t>
          </a:r>
        </a:p>
      </dsp:txBody>
      <dsp:txXfrm>
        <a:off x="6287412" y="897813"/>
        <a:ext cx="1837531" cy="460800"/>
      </dsp:txXfrm>
    </dsp:sp>
    <dsp:sp modelId="{D32BD7D6-FE76-4487-9222-46DFD6751FA2}">
      <dsp:nvSpPr>
        <dsp:cNvPr id="0" name=""/>
        <dsp:cNvSpPr/>
      </dsp:nvSpPr>
      <dsp:spPr>
        <a:xfrm>
          <a:off x="6287412" y="1358613"/>
          <a:ext cx="1837531" cy="3162240"/>
        </a:xfrm>
        <a:prstGeom prst="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ts val="1200"/>
            </a:spcAft>
            <a:buChar char="•"/>
          </a:pPr>
          <a:r>
            <a:rPr lang="de-DE" sz="1600" kern="1200" dirty="0"/>
            <a:t>Kistengröße gleichbleibend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ts val="1200"/>
            </a:spcAft>
            <a:buChar char="•"/>
          </a:pPr>
          <a:r>
            <a:rPr lang="de-DE" sz="1600" kern="1200" dirty="0"/>
            <a:t>Stapelfolge gegeben</a:t>
          </a:r>
        </a:p>
      </dsp:txBody>
      <dsp:txXfrm>
        <a:off x="6287412" y="1358613"/>
        <a:ext cx="1837531" cy="316224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5565AA4-76A6-4328-A3A6-082EA3132BBC}">
      <dsp:nvSpPr>
        <dsp:cNvPr id="0" name=""/>
        <dsp:cNvSpPr/>
      </dsp:nvSpPr>
      <dsp:spPr>
        <a:xfrm>
          <a:off x="21" y="2787134"/>
          <a:ext cx="949785" cy="783374"/>
        </a:xfrm>
        <a:prstGeom prst="roundRect">
          <a:avLst>
            <a:gd name="adj" fmla="val 10000"/>
          </a:avLst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FEB9076-9819-439A-B6F9-5B242A88B89E}">
      <dsp:nvSpPr>
        <dsp:cNvPr id="0" name=""/>
        <dsp:cNvSpPr/>
      </dsp:nvSpPr>
      <dsp:spPr>
        <a:xfrm>
          <a:off x="542227" y="2905876"/>
          <a:ext cx="1113476" cy="1113476"/>
        </a:xfrm>
        <a:prstGeom prst="leftCircularArrow">
          <a:avLst>
            <a:gd name="adj1" fmla="val 2622"/>
            <a:gd name="adj2" fmla="val 318701"/>
            <a:gd name="adj3" fmla="val 2219409"/>
            <a:gd name="adj4" fmla="val 9149686"/>
            <a:gd name="adj5" fmla="val 3059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F99D7F-6582-46A6-9399-DE4F7E6FCE32}">
      <dsp:nvSpPr>
        <dsp:cNvPr id="0" name=""/>
        <dsp:cNvSpPr/>
      </dsp:nvSpPr>
      <dsp:spPr>
        <a:xfrm>
          <a:off x="128732" y="3435894"/>
          <a:ext cx="1008959" cy="26923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/>
            <a:t>Systemanalyse</a:t>
          </a:r>
        </a:p>
      </dsp:txBody>
      <dsp:txXfrm>
        <a:off x="136617" y="3443779"/>
        <a:ext cx="993189" cy="253460"/>
      </dsp:txXfrm>
    </dsp:sp>
    <dsp:sp modelId="{7373A50D-249E-4728-80BC-F81D0A6C144E}">
      <dsp:nvSpPr>
        <dsp:cNvPr id="0" name=""/>
        <dsp:cNvSpPr/>
      </dsp:nvSpPr>
      <dsp:spPr>
        <a:xfrm>
          <a:off x="1276730" y="2787134"/>
          <a:ext cx="949785" cy="783374"/>
        </a:xfrm>
        <a:prstGeom prst="roundRect">
          <a:avLst>
            <a:gd name="adj" fmla="val 10000"/>
          </a:avLst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CA38846-2A32-42E7-8C11-8D8671E701CC}">
      <dsp:nvSpPr>
        <dsp:cNvPr id="0" name=""/>
        <dsp:cNvSpPr/>
      </dsp:nvSpPr>
      <dsp:spPr>
        <a:xfrm>
          <a:off x="1798732" y="2278899"/>
          <a:ext cx="1283132" cy="1283132"/>
        </a:xfrm>
        <a:prstGeom prst="circularArrow">
          <a:avLst>
            <a:gd name="adj1" fmla="val 2276"/>
            <a:gd name="adj2" fmla="val 274352"/>
            <a:gd name="adj3" fmla="val 19550138"/>
            <a:gd name="adj4" fmla="val 12575511"/>
            <a:gd name="adj5" fmla="val 2655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9BE50AE-E118-4EA3-96EA-08460E1DD5EA}">
      <dsp:nvSpPr>
        <dsp:cNvPr id="0" name=""/>
        <dsp:cNvSpPr/>
      </dsp:nvSpPr>
      <dsp:spPr>
        <a:xfrm>
          <a:off x="1362839" y="2619268"/>
          <a:ext cx="1094161" cy="33573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/>
            <a:t>Funktionale Dekomposition</a:t>
          </a:r>
        </a:p>
      </dsp:txBody>
      <dsp:txXfrm>
        <a:off x="1372672" y="2629101"/>
        <a:ext cx="1074495" cy="316066"/>
      </dsp:txXfrm>
    </dsp:sp>
    <dsp:sp modelId="{678B9A9D-CB22-42CD-AE47-56A2AD81F4E7}">
      <dsp:nvSpPr>
        <dsp:cNvPr id="0" name=""/>
        <dsp:cNvSpPr/>
      </dsp:nvSpPr>
      <dsp:spPr>
        <a:xfrm>
          <a:off x="2596039" y="2787134"/>
          <a:ext cx="949785" cy="783374"/>
        </a:xfrm>
        <a:prstGeom prst="roundRect">
          <a:avLst>
            <a:gd name="adj" fmla="val 10000"/>
          </a:avLst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050D871-4999-4710-9D9F-1827E352600B}">
      <dsp:nvSpPr>
        <dsp:cNvPr id="0" name=""/>
        <dsp:cNvSpPr/>
      </dsp:nvSpPr>
      <dsp:spPr>
        <a:xfrm>
          <a:off x="3126052" y="2887353"/>
          <a:ext cx="1160305" cy="1160305"/>
        </a:xfrm>
        <a:prstGeom prst="leftCircularArrow">
          <a:avLst>
            <a:gd name="adj1" fmla="val 2516"/>
            <a:gd name="adj2" fmla="val 305088"/>
            <a:gd name="adj3" fmla="val 2080599"/>
            <a:gd name="adj4" fmla="val 9024489"/>
            <a:gd name="adj5" fmla="val 2936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52E4A6E-BB2C-48EC-92FF-4ABD3F70C971}">
      <dsp:nvSpPr>
        <dsp:cNvPr id="0" name=""/>
        <dsp:cNvSpPr/>
      </dsp:nvSpPr>
      <dsp:spPr>
        <a:xfrm>
          <a:off x="2683424" y="3402643"/>
          <a:ext cx="1091612" cy="33573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/>
            <a:t>Realisierungs-möglichkeiten</a:t>
          </a:r>
        </a:p>
      </dsp:txBody>
      <dsp:txXfrm>
        <a:off x="2693257" y="3412476"/>
        <a:ext cx="1071946" cy="316066"/>
      </dsp:txXfrm>
    </dsp:sp>
    <dsp:sp modelId="{BE455B62-4F0E-46A5-B4E8-736B718E4D4A}">
      <dsp:nvSpPr>
        <dsp:cNvPr id="0" name=""/>
        <dsp:cNvSpPr/>
      </dsp:nvSpPr>
      <dsp:spPr>
        <a:xfrm>
          <a:off x="3914074" y="2787134"/>
          <a:ext cx="949785" cy="783374"/>
        </a:xfrm>
        <a:prstGeom prst="roundRect">
          <a:avLst>
            <a:gd name="adj" fmla="val 10000"/>
          </a:avLst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A20650C-6086-47F1-9F79-8E33B863AA30}">
      <dsp:nvSpPr>
        <dsp:cNvPr id="0" name=""/>
        <dsp:cNvSpPr/>
      </dsp:nvSpPr>
      <dsp:spPr>
        <a:xfrm>
          <a:off x="4436668" y="2281195"/>
          <a:ext cx="1274059" cy="1274059"/>
        </a:xfrm>
        <a:prstGeom prst="circularArrow">
          <a:avLst>
            <a:gd name="adj1" fmla="val 2292"/>
            <a:gd name="adj2" fmla="val 276409"/>
            <a:gd name="adj3" fmla="val 19548081"/>
            <a:gd name="adj4" fmla="val 12575511"/>
            <a:gd name="adj5" fmla="val 2674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65B555E-8D72-4F66-8F3D-48C061B6B040}">
      <dsp:nvSpPr>
        <dsp:cNvPr id="0" name=""/>
        <dsp:cNvSpPr/>
      </dsp:nvSpPr>
      <dsp:spPr>
        <a:xfrm>
          <a:off x="4008073" y="2619268"/>
          <a:ext cx="1078382" cy="33573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/>
            <a:t>Konstruktion</a:t>
          </a:r>
        </a:p>
      </dsp:txBody>
      <dsp:txXfrm>
        <a:off x="4017906" y="2629101"/>
        <a:ext cx="1058716" cy="316066"/>
      </dsp:txXfrm>
    </dsp:sp>
    <dsp:sp modelId="{0C1751CD-7037-440B-8AC1-DAE29EAE51E4}">
      <dsp:nvSpPr>
        <dsp:cNvPr id="0" name=""/>
        <dsp:cNvSpPr/>
      </dsp:nvSpPr>
      <dsp:spPr>
        <a:xfrm>
          <a:off x="5225494" y="2787134"/>
          <a:ext cx="949785" cy="783374"/>
        </a:xfrm>
        <a:prstGeom prst="roundRect">
          <a:avLst>
            <a:gd name="adj" fmla="val 10000"/>
          </a:avLst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24108F1-F882-419C-8CDE-0D31A4AB12CB}">
      <dsp:nvSpPr>
        <dsp:cNvPr id="0" name=""/>
        <dsp:cNvSpPr/>
      </dsp:nvSpPr>
      <dsp:spPr>
        <a:xfrm>
          <a:off x="5764783" y="2993586"/>
          <a:ext cx="1018074" cy="1018074"/>
        </a:xfrm>
        <a:prstGeom prst="leftCircularArrow">
          <a:avLst>
            <a:gd name="adj1" fmla="val 2868"/>
            <a:gd name="adj2" fmla="val 350571"/>
            <a:gd name="adj3" fmla="val 2126082"/>
            <a:gd name="adj4" fmla="val 9024489"/>
            <a:gd name="adj5" fmla="val 3346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A4F13BA-EE3A-4D59-8315-6D7E1469CCAB}">
      <dsp:nvSpPr>
        <dsp:cNvPr id="0" name=""/>
        <dsp:cNvSpPr/>
      </dsp:nvSpPr>
      <dsp:spPr>
        <a:xfrm>
          <a:off x="5436558" y="3402643"/>
          <a:ext cx="844254" cy="33573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/>
            <a:t>Prototypen</a:t>
          </a:r>
        </a:p>
      </dsp:txBody>
      <dsp:txXfrm>
        <a:off x="5446391" y="3412476"/>
        <a:ext cx="824588" cy="316066"/>
      </dsp:txXfrm>
    </dsp:sp>
    <dsp:sp modelId="{720DCECE-1FAA-4623-BD6B-4E8CF33F811D}">
      <dsp:nvSpPr>
        <dsp:cNvPr id="0" name=""/>
        <dsp:cNvSpPr/>
      </dsp:nvSpPr>
      <dsp:spPr>
        <a:xfrm>
          <a:off x="6419850" y="2787134"/>
          <a:ext cx="949785" cy="783374"/>
        </a:xfrm>
        <a:prstGeom prst="roundRect">
          <a:avLst>
            <a:gd name="adj" fmla="val 10000"/>
          </a:avLst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F4B0A36-E52D-4B71-9F26-177580E79379}">
      <dsp:nvSpPr>
        <dsp:cNvPr id="0" name=""/>
        <dsp:cNvSpPr/>
      </dsp:nvSpPr>
      <dsp:spPr>
        <a:xfrm>
          <a:off x="6951224" y="2315267"/>
          <a:ext cx="1139435" cy="1139435"/>
        </a:xfrm>
        <a:prstGeom prst="circularArrow">
          <a:avLst>
            <a:gd name="adj1" fmla="val 2562"/>
            <a:gd name="adj2" fmla="val 311008"/>
            <a:gd name="adj3" fmla="val 19513481"/>
            <a:gd name="adj4" fmla="val 12575511"/>
            <a:gd name="adj5" fmla="val 299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461298-7429-4282-BA25-272A36F31DBF}">
      <dsp:nvSpPr>
        <dsp:cNvPr id="0" name=""/>
        <dsp:cNvSpPr/>
      </dsp:nvSpPr>
      <dsp:spPr>
        <a:xfrm>
          <a:off x="6630913" y="2619268"/>
          <a:ext cx="844254" cy="33573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/>
            <a:t>Software-entwicklung</a:t>
          </a:r>
        </a:p>
      </dsp:txBody>
      <dsp:txXfrm>
        <a:off x="6640746" y="2629101"/>
        <a:ext cx="824588" cy="316066"/>
      </dsp:txXfrm>
    </dsp:sp>
    <dsp:sp modelId="{C08B1DA7-CE37-48DA-821F-87DE2597FF41}">
      <dsp:nvSpPr>
        <dsp:cNvPr id="0" name=""/>
        <dsp:cNvSpPr/>
      </dsp:nvSpPr>
      <dsp:spPr>
        <a:xfrm>
          <a:off x="7614206" y="2787134"/>
          <a:ext cx="949785" cy="783374"/>
        </a:xfrm>
        <a:prstGeom prst="roundRect">
          <a:avLst>
            <a:gd name="adj" fmla="val 10000"/>
          </a:avLst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9B570A-68E4-4E73-8DAF-12EB5F6FECC8}">
      <dsp:nvSpPr>
        <dsp:cNvPr id="0" name=""/>
        <dsp:cNvSpPr/>
      </dsp:nvSpPr>
      <dsp:spPr>
        <a:xfrm>
          <a:off x="8153495" y="2993586"/>
          <a:ext cx="1018074" cy="1018074"/>
        </a:xfrm>
        <a:prstGeom prst="leftCircularArrow">
          <a:avLst>
            <a:gd name="adj1" fmla="val 2868"/>
            <a:gd name="adj2" fmla="val 350571"/>
            <a:gd name="adj3" fmla="val 2126082"/>
            <a:gd name="adj4" fmla="val 9024489"/>
            <a:gd name="adj5" fmla="val 3346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C1F4682-0B65-495A-86E9-88AA869F4452}">
      <dsp:nvSpPr>
        <dsp:cNvPr id="0" name=""/>
        <dsp:cNvSpPr/>
      </dsp:nvSpPr>
      <dsp:spPr>
        <a:xfrm>
          <a:off x="7825269" y="3402643"/>
          <a:ext cx="844254" cy="33573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/>
            <a:t>Validierung</a:t>
          </a:r>
        </a:p>
      </dsp:txBody>
      <dsp:txXfrm>
        <a:off x="7835102" y="3412476"/>
        <a:ext cx="824588" cy="316066"/>
      </dsp:txXfrm>
    </dsp:sp>
    <dsp:sp modelId="{F441C42A-100C-4644-9ABF-E33B90FD9FC3}">
      <dsp:nvSpPr>
        <dsp:cNvPr id="0" name=""/>
        <dsp:cNvSpPr/>
      </dsp:nvSpPr>
      <dsp:spPr>
        <a:xfrm>
          <a:off x="8808562" y="2787134"/>
          <a:ext cx="949785" cy="783374"/>
        </a:xfrm>
        <a:prstGeom prst="roundRect">
          <a:avLst>
            <a:gd name="adj" fmla="val 10000"/>
          </a:avLst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CEB4A7B-2904-4980-93CC-4DFF1504B573}">
      <dsp:nvSpPr>
        <dsp:cNvPr id="0" name=""/>
        <dsp:cNvSpPr/>
      </dsp:nvSpPr>
      <dsp:spPr>
        <a:xfrm>
          <a:off x="9339936" y="2315267"/>
          <a:ext cx="1139435" cy="1139435"/>
        </a:xfrm>
        <a:prstGeom prst="circularArrow">
          <a:avLst>
            <a:gd name="adj1" fmla="val 2562"/>
            <a:gd name="adj2" fmla="val 311008"/>
            <a:gd name="adj3" fmla="val 19513481"/>
            <a:gd name="adj4" fmla="val 12575511"/>
            <a:gd name="adj5" fmla="val 299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A9D802-0792-4CB1-8D54-547833E0B38D}">
      <dsp:nvSpPr>
        <dsp:cNvPr id="0" name=""/>
        <dsp:cNvSpPr/>
      </dsp:nvSpPr>
      <dsp:spPr>
        <a:xfrm>
          <a:off x="9019625" y="2619268"/>
          <a:ext cx="844254" cy="33573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/>
            <a:t>Verifikation</a:t>
          </a:r>
          <a:endParaRPr lang="de-DE" sz="500" kern="1200" dirty="0"/>
        </a:p>
      </dsp:txBody>
      <dsp:txXfrm>
        <a:off x="9029458" y="2629101"/>
        <a:ext cx="824588" cy="316066"/>
      </dsp:txXfrm>
    </dsp:sp>
    <dsp:sp modelId="{38EE3C1A-FE14-4957-AC23-2F813167494B}">
      <dsp:nvSpPr>
        <dsp:cNvPr id="0" name=""/>
        <dsp:cNvSpPr/>
      </dsp:nvSpPr>
      <dsp:spPr>
        <a:xfrm>
          <a:off x="10002917" y="2787134"/>
          <a:ext cx="949785" cy="783374"/>
        </a:xfrm>
        <a:prstGeom prst="roundRect">
          <a:avLst>
            <a:gd name="adj" fmla="val 10000"/>
          </a:avLst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493261D-786B-4041-803B-5E0DBE3A13D2}">
      <dsp:nvSpPr>
        <dsp:cNvPr id="0" name=""/>
        <dsp:cNvSpPr/>
      </dsp:nvSpPr>
      <dsp:spPr>
        <a:xfrm>
          <a:off x="10213981" y="3402643"/>
          <a:ext cx="844254" cy="33573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/>
            <a:t>Demo</a:t>
          </a:r>
          <a:endParaRPr lang="de-DE" sz="500" kern="1200" dirty="0"/>
        </a:p>
      </dsp:txBody>
      <dsp:txXfrm>
        <a:off x="10223814" y="3412476"/>
        <a:ext cx="824588" cy="31606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7E9E426-E7A7-4DAF-8A55-4DF5DF5A38DF}">
      <dsp:nvSpPr>
        <dsp:cNvPr id="0" name=""/>
        <dsp:cNvSpPr/>
      </dsp:nvSpPr>
      <dsp:spPr>
        <a:xfrm rot="2561529">
          <a:off x="2559713" y="3783760"/>
          <a:ext cx="830625" cy="58183"/>
        </a:xfrm>
        <a:custGeom>
          <a:avLst/>
          <a:gdLst/>
          <a:ahLst/>
          <a:cxnLst/>
          <a:rect l="0" t="0" r="0" b="0"/>
          <a:pathLst>
            <a:path>
              <a:moveTo>
                <a:pt x="0" y="29091"/>
              </a:moveTo>
              <a:lnTo>
                <a:pt x="830625" y="29091"/>
              </a:lnTo>
            </a:path>
          </a:pathLst>
        </a:custGeom>
        <a:noFill/>
        <a:ln w="254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9B9F58F-5056-4633-A908-653C7626AA2A}">
      <dsp:nvSpPr>
        <dsp:cNvPr id="0" name=""/>
        <dsp:cNvSpPr/>
      </dsp:nvSpPr>
      <dsp:spPr>
        <a:xfrm>
          <a:off x="2669768" y="2653842"/>
          <a:ext cx="923071" cy="58183"/>
        </a:xfrm>
        <a:custGeom>
          <a:avLst/>
          <a:gdLst/>
          <a:ahLst/>
          <a:cxnLst/>
          <a:rect l="0" t="0" r="0" b="0"/>
          <a:pathLst>
            <a:path>
              <a:moveTo>
                <a:pt x="0" y="29091"/>
              </a:moveTo>
              <a:lnTo>
                <a:pt x="923071" y="29091"/>
              </a:lnTo>
            </a:path>
          </a:pathLst>
        </a:custGeom>
        <a:noFill/>
        <a:ln w="254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99DC969-4A30-4BBB-9C0A-F55883018047}">
      <dsp:nvSpPr>
        <dsp:cNvPr id="0" name=""/>
        <dsp:cNvSpPr/>
      </dsp:nvSpPr>
      <dsp:spPr>
        <a:xfrm rot="19105624">
          <a:off x="2547855" y="1517029"/>
          <a:ext cx="967991" cy="58183"/>
        </a:xfrm>
        <a:custGeom>
          <a:avLst/>
          <a:gdLst/>
          <a:ahLst/>
          <a:cxnLst/>
          <a:rect l="0" t="0" r="0" b="0"/>
          <a:pathLst>
            <a:path>
              <a:moveTo>
                <a:pt x="0" y="29091"/>
              </a:moveTo>
              <a:lnTo>
                <a:pt x="967991" y="29091"/>
              </a:lnTo>
            </a:path>
          </a:pathLst>
        </a:custGeom>
        <a:noFill/>
        <a:ln w="254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DD5094E-841B-44B5-BA6E-6C4823A48BE2}">
      <dsp:nvSpPr>
        <dsp:cNvPr id="0" name=""/>
        <dsp:cNvSpPr/>
      </dsp:nvSpPr>
      <dsp:spPr>
        <a:xfrm>
          <a:off x="436552" y="1369277"/>
          <a:ext cx="2627312" cy="2627312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71E71D-48A7-4EDB-8E77-63785AF084AF}">
      <dsp:nvSpPr>
        <dsp:cNvPr id="0" name=""/>
        <dsp:cNvSpPr/>
      </dsp:nvSpPr>
      <dsp:spPr>
        <a:xfrm>
          <a:off x="3208696" y="1572"/>
          <a:ext cx="1470789" cy="1470789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Roboter</a:t>
          </a:r>
        </a:p>
      </dsp:txBody>
      <dsp:txXfrm>
        <a:off x="3424088" y="216964"/>
        <a:ext cx="1040005" cy="1040005"/>
      </dsp:txXfrm>
    </dsp:sp>
    <dsp:sp modelId="{DE210D35-5C9A-4A7D-A026-654190E95111}">
      <dsp:nvSpPr>
        <dsp:cNvPr id="0" name=""/>
        <dsp:cNvSpPr/>
      </dsp:nvSpPr>
      <dsp:spPr>
        <a:xfrm>
          <a:off x="4826565" y="1572"/>
          <a:ext cx="2206184" cy="14707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900" kern="1200" dirty="0"/>
            <a:t>WLAN – Verbindung stabil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900" kern="1200" dirty="0"/>
            <a:t>Kann Kisten aufnehmen, stapeln &amp; transportieren</a:t>
          </a:r>
        </a:p>
      </dsp:txBody>
      <dsp:txXfrm>
        <a:off x="4826565" y="1572"/>
        <a:ext cx="2206184" cy="1470789"/>
      </dsp:txXfrm>
    </dsp:sp>
    <dsp:sp modelId="{B73F37E8-9E34-409B-8CB4-56382B33DEE0}">
      <dsp:nvSpPr>
        <dsp:cNvPr id="0" name=""/>
        <dsp:cNvSpPr/>
      </dsp:nvSpPr>
      <dsp:spPr>
        <a:xfrm>
          <a:off x="3592839" y="1894740"/>
          <a:ext cx="1576387" cy="1576387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Konstrukteur</a:t>
          </a:r>
        </a:p>
      </dsp:txBody>
      <dsp:txXfrm>
        <a:off x="3823696" y="2125597"/>
        <a:ext cx="1114673" cy="1114673"/>
      </dsp:txXfrm>
    </dsp:sp>
    <dsp:sp modelId="{9F41982A-7911-4998-957C-FD8FEFBDEFC3}">
      <dsp:nvSpPr>
        <dsp:cNvPr id="0" name=""/>
        <dsp:cNvSpPr/>
      </dsp:nvSpPr>
      <dsp:spPr>
        <a:xfrm>
          <a:off x="5326865" y="1894740"/>
          <a:ext cx="2364581" cy="15763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900" kern="1200" dirty="0"/>
            <a:t>Materialeffizient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900" kern="1200" dirty="0"/>
            <a:t>Wartbar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900" kern="1200" dirty="0"/>
            <a:t>Leicht zu reparieren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900" kern="1200" dirty="0"/>
            <a:t>Modular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900" kern="1200" dirty="0"/>
            <a:t>Variabel einsetzbar</a:t>
          </a:r>
        </a:p>
      </dsp:txBody>
      <dsp:txXfrm>
        <a:off x="5326865" y="1894740"/>
        <a:ext cx="2364581" cy="1576387"/>
      </dsp:txXfrm>
    </dsp:sp>
    <dsp:sp modelId="{10CE30B2-E802-4F24-AB1D-1A3F8E304C5E}">
      <dsp:nvSpPr>
        <dsp:cNvPr id="0" name=""/>
        <dsp:cNvSpPr/>
      </dsp:nvSpPr>
      <dsp:spPr>
        <a:xfrm>
          <a:off x="3071419" y="3840707"/>
          <a:ext cx="1576387" cy="1576387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Bediener</a:t>
          </a:r>
        </a:p>
      </dsp:txBody>
      <dsp:txXfrm>
        <a:off x="3302276" y="4071564"/>
        <a:ext cx="1114673" cy="1114673"/>
      </dsp:txXfrm>
    </dsp:sp>
    <dsp:sp modelId="{D5C9DCDD-AEC5-4726-8D02-5ACE537F0D8E}">
      <dsp:nvSpPr>
        <dsp:cNvPr id="0" name=""/>
        <dsp:cNvSpPr/>
      </dsp:nvSpPr>
      <dsp:spPr>
        <a:xfrm>
          <a:off x="4805445" y="3840707"/>
          <a:ext cx="2364581" cy="15763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900" kern="1200" dirty="0"/>
            <a:t>Batterien zugänglich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900" kern="1200" dirty="0"/>
            <a:t>Intuitive Steuerung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900" kern="1200" dirty="0"/>
            <a:t>Arbeitet zuverlässig </a:t>
          </a:r>
        </a:p>
      </dsp:txBody>
      <dsp:txXfrm>
        <a:off x="4805445" y="3840707"/>
        <a:ext cx="2364581" cy="157638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9796AE-2DCF-41C1-9D22-F96575212230}">
      <dsp:nvSpPr>
        <dsp:cNvPr id="0" name=""/>
        <dsp:cNvSpPr/>
      </dsp:nvSpPr>
      <dsp:spPr>
        <a:xfrm>
          <a:off x="1991468" y="2109"/>
          <a:ext cx="7965875" cy="925684"/>
        </a:xfrm>
        <a:prstGeom prst="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4560" tIns="235124" rIns="154560" bIns="235124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Gabel kann 50x gehoben und gesenkt werden ohne Beschädigungen</a:t>
          </a:r>
        </a:p>
      </dsp:txBody>
      <dsp:txXfrm>
        <a:off x="1991468" y="2109"/>
        <a:ext cx="7965875" cy="925684"/>
      </dsp:txXfrm>
    </dsp:sp>
    <dsp:sp modelId="{776BFC72-4FD2-468A-AD61-FADB6EBB1ACA}">
      <dsp:nvSpPr>
        <dsp:cNvPr id="0" name=""/>
        <dsp:cNvSpPr/>
      </dsp:nvSpPr>
      <dsp:spPr>
        <a:xfrm>
          <a:off x="0" y="2109"/>
          <a:ext cx="1991468" cy="925684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5382" tIns="91437" rIns="105382" bIns="91437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 dirty="0"/>
            <a:t>Heben</a:t>
          </a:r>
        </a:p>
      </dsp:txBody>
      <dsp:txXfrm>
        <a:off x="0" y="2109"/>
        <a:ext cx="1991468" cy="925684"/>
      </dsp:txXfrm>
    </dsp:sp>
    <dsp:sp modelId="{4AC080CA-A065-4A6F-B679-E8647DA486DD}">
      <dsp:nvSpPr>
        <dsp:cNvPr id="0" name=""/>
        <dsp:cNvSpPr/>
      </dsp:nvSpPr>
      <dsp:spPr>
        <a:xfrm>
          <a:off x="1991468" y="983334"/>
          <a:ext cx="7965875" cy="925684"/>
        </a:xfrm>
        <a:prstGeom prst="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4560" tIns="235124" rIns="154560" bIns="235124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Kann min. 5 Minuten ohne Ausfälle in alle Richtungen fahren </a:t>
          </a:r>
        </a:p>
      </dsp:txBody>
      <dsp:txXfrm>
        <a:off x="1991468" y="983334"/>
        <a:ext cx="7965875" cy="925684"/>
      </dsp:txXfrm>
    </dsp:sp>
    <dsp:sp modelId="{1041A04E-B0FE-4711-BF81-212B12CFA9B2}">
      <dsp:nvSpPr>
        <dsp:cNvPr id="0" name=""/>
        <dsp:cNvSpPr/>
      </dsp:nvSpPr>
      <dsp:spPr>
        <a:xfrm>
          <a:off x="0" y="983334"/>
          <a:ext cx="1991468" cy="925684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5382" tIns="91437" rIns="105382" bIns="91437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 dirty="0"/>
            <a:t>Fahren</a:t>
          </a:r>
        </a:p>
      </dsp:txBody>
      <dsp:txXfrm>
        <a:off x="0" y="983334"/>
        <a:ext cx="1991468" cy="925684"/>
      </dsp:txXfrm>
    </dsp:sp>
    <dsp:sp modelId="{5F0BA5DE-977A-4A55-B5AA-95324E0AD538}">
      <dsp:nvSpPr>
        <dsp:cNvPr id="0" name=""/>
        <dsp:cNvSpPr/>
      </dsp:nvSpPr>
      <dsp:spPr>
        <a:xfrm>
          <a:off x="1991468" y="1964559"/>
          <a:ext cx="7965875" cy="925684"/>
        </a:xfrm>
        <a:prstGeom prst="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4560" tIns="235124" rIns="154560" bIns="235124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Bot reagiert in Echtzeit und Verbindung ist stabil</a:t>
          </a:r>
        </a:p>
      </dsp:txBody>
      <dsp:txXfrm>
        <a:off x="1991468" y="1964559"/>
        <a:ext cx="7965875" cy="925684"/>
      </dsp:txXfrm>
    </dsp:sp>
    <dsp:sp modelId="{B6D62578-405B-432B-9D7F-19ADE970E637}">
      <dsp:nvSpPr>
        <dsp:cNvPr id="0" name=""/>
        <dsp:cNvSpPr/>
      </dsp:nvSpPr>
      <dsp:spPr>
        <a:xfrm>
          <a:off x="0" y="1964559"/>
          <a:ext cx="1991468" cy="925684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5382" tIns="91437" rIns="105382" bIns="91437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 dirty="0"/>
            <a:t>Kommunikation</a:t>
          </a:r>
        </a:p>
      </dsp:txBody>
      <dsp:txXfrm>
        <a:off x="0" y="1964559"/>
        <a:ext cx="1991468" cy="925684"/>
      </dsp:txXfrm>
    </dsp:sp>
    <dsp:sp modelId="{9ABEC838-056E-4A58-8CBF-42659AAEE175}">
      <dsp:nvSpPr>
        <dsp:cNvPr id="0" name=""/>
        <dsp:cNvSpPr/>
      </dsp:nvSpPr>
      <dsp:spPr>
        <a:xfrm>
          <a:off x="1991468" y="2945785"/>
          <a:ext cx="7965875" cy="925684"/>
        </a:xfrm>
        <a:prstGeom prst="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4560" tIns="235124" rIns="154560" bIns="235124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Drehen auf der Stelle für eine Minute möglich, ohne auftreten von Komplikationen</a:t>
          </a:r>
        </a:p>
      </dsp:txBody>
      <dsp:txXfrm>
        <a:off x="1991468" y="2945785"/>
        <a:ext cx="7965875" cy="925684"/>
      </dsp:txXfrm>
    </dsp:sp>
    <dsp:sp modelId="{647261BB-9264-4A2C-BDD8-E08061C8D38B}">
      <dsp:nvSpPr>
        <dsp:cNvPr id="0" name=""/>
        <dsp:cNvSpPr/>
      </dsp:nvSpPr>
      <dsp:spPr>
        <a:xfrm>
          <a:off x="0" y="2945785"/>
          <a:ext cx="1991468" cy="925684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5382" tIns="91437" rIns="105382" bIns="91437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 dirty="0"/>
            <a:t>Lenken</a:t>
          </a:r>
        </a:p>
      </dsp:txBody>
      <dsp:txXfrm>
        <a:off x="0" y="2945785"/>
        <a:ext cx="1991468" cy="925684"/>
      </dsp:txXfrm>
    </dsp:sp>
    <dsp:sp modelId="{794402EE-7936-4B81-AA65-66E7EB30DB2A}">
      <dsp:nvSpPr>
        <dsp:cNvPr id="0" name=""/>
        <dsp:cNvSpPr/>
      </dsp:nvSpPr>
      <dsp:spPr>
        <a:xfrm>
          <a:off x="1991468" y="3927010"/>
          <a:ext cx="7965875" cy="925684"/>
        </a:xfrm>
        <a:prstGeom prst="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4560" tIns="235124" rIns="154560" bIns="235124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Mehrere Kisten lassen sich problemlos über eine Distanz von 2m transportieren</a:t>
          </a:r>
        </a:p>
      </dsp:txBody>
      <dsp:txXfrm>
        <a:off x="1991468" y="3927010"/>
        <a:ext cx="7965875" cy="925684"/>
      </dsp:txXfrm>
    </dsp:sp>
    <dsp:sp modelId="{7540FD31-5B9E-47A9-9C1D-23922B143F96}">
      <dsp:nvSpPr>
        <dsp:cNvPr id="0" name=""/>
        <dsp:cNvSpPr/>
      </dsp:nvSpPr>
      <dsp:spPr>
        <a:xfrm>
          <a:off x="0" y="3927010"/>
          <a:ext cx="1991468" cy="925684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5382" tIns="91437" rIns="105382" bIns="91437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 dirty="0"/>
            <a:t>Transportieren</a:t>
          </a:r>
        </a:p>
      </dsp:txBody>
      <dsp:txXfrm>
        <a:off x="0" y="3927010"/>
        <a:ext cx="1991468" cy="92568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79E545-55A6-4B6B-8F88-4B56ED3414EE}">
      <dsp:nvSpPr>
        <dsp:cNvPr id="0" name=""/>
        <dsp:cNvSpPr/>
      </dsp:nvSpPr>
      <dsp:spPr>
        <a:xfrm>
          <a:off x="0" y="375987"/>
          <a:ext cx="8128000" cy="7654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0823" tIns="374904" rIns="630823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800" kern="1200" dirty="0"/>
            <a:t>Drehen auf der Stelle möglich </a:t>
          </a:r>
        </a:p>
      </dsp:txBody>
      <dsp:txXfrm>
        <a:off x="0" y="375987"/>
        <a:ext cx="8128000" cy="765450"/>
      </dsp:txXfrm>
    </dsp:sp>
    <dsp:sp modelId="{07CC5D24-137B-45E4-950C-CB6BF757ACB8}">
      <dsp:nvSpPr>
        <dsp:cNvPr id="0" name=""/>
        <dsp:cNvSpPr/>
      </dsp:nvSpPr>
      <dsp:spPr>
        <a:xfrm>
          <a:off x="406400" y="110307"/>
          <a:ext cx="5689600" cy="53136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053" tIns="0" rIns="215053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 dirty="0"/>
            <a:t>Kann durch 30x60cm Parkour manövrieren </a:t>
          </a:r>
        </a:p>
      </dsp:txBody>
      <dsp:txXfrm>
        <a:off x="432339" y="136246"/>
        <a:ext cx="5637722" cy="479482"/>
      </dsp:txXfrm>
    </dsp:sp>
    <dsp:sp modelId="{54E7FC36-6DFD-4C4D-A783-D34F9690F79E}">
      <dsp:nvSpPr>
        <dsp:cNvPr id="0" name=""/>
        <dsp:cNvSpPr/>
      </dsp:nvSpPr>
      <dsp:spPr>
        <a:xfrm>
          <a:off x="0" y="1504317"/>
          <a:ext cx="8128000" cy="1020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0823" tIns="374904" rIns="630823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800" kern="1200" dirty="0"/>
            <a:t>Gabel lässt sich auf 10 cm Höhen anheben (auf Höhe der zweiten 						    Öffnung)</a:t>
          </a:r>
        </a:p>
      </dsp:txBody>
      <dsp:txXfrm>
        <a:off x="0" y="1504317"/>
        <a:ext cx="8128000" cy="1020600"/>
      </dsp:txXfrm>
    </dsp:sp>
    <dsp:sp modelId="{1CCB8126-3DF1-4730-A48D-D964254BC654}">
      <dsp:nvSpPr>
        <dsp:cNvPr id="0" name=""/>
        <dsp:cNvSpPr/>
      </dsp:nvSpPr>
      <dsp:spPr>
        <a:xfrm>
          <a:off x="406400" y="1238637"/>
          <a:ext cx="5689600" cy="53136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053" tIns="0" rIns="215053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 dirty="0"/>
            <a:t>Aufnehmen der Kisten</a:t>
          </a:r>
        </a:p>
      </dsp:txBody>
      <dsp:txXfrm>
        <a:off x="432339" y="1264576"/>
        <a:ext cx="5637722" cy="479482"/>
      </dsp:txXfrm>
    </dsp:sp>
    <dsp:sp modelId="{A2DD3A3C-A284-470A-B7D8-23462726C4AE}">
      <dsp:nvSpPr>
        <dsp:cNvPr id="0" name=""/>
        <dsp:cNvSpPr/>
      </dsp:nvSpPr>
      <dsp:spPr>
        <a:xfrm>
          <a:off x="0" y="2887797"/>
          <a:ext cx="8128000" cy="1020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0823" tIns="374904" rIns="630823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800" kern="1200" dirty="0"/>
            <a:t>Hebevorrichtung kann Last von drei Kisten auf einmal tragen und ohne deren Verlust transportieren</a:t>
          </a:r>
        </a:p>
      </dsp:txBody>
      <dsp:txXfrm>
        <a:off x="0" y="2887797"/>
        <a:ext cx="8128000" cy="1020600"/>
      </dsp:txXfrm>
    </dsp:sp>
    <dsp:sp modelId="{01B7E830-68AD-46E6-A033-C68460230100}">
      <dsp:nvSpPr>
        <dsp:cNvPr id="0" name=""/>
        <dsp:cNvSpPr/>
      </dsp:nvSpPr>
      <dsp:spPr>
        <a:xfrm>
          <a:off x="406400" y="2622117"/>
          <a:ext cx="5689600" cy="53136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053" tIns="0" rIns="215053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 dirty="0"/>
            <a:t>Transportieren der Kisten</a:t>
          </a:r>
        </a:p>
      </dsp:txBody>
      <dsp:txXfrm>
        <a:off x="432339" y="2648056"/>
        <a:ext cx="5637722" cy="479482"/>
      </dsp:txXfrm>
    </dsp:sp>
    <dsp:sp modelId="{F069AAF9-0EAC-4E37-9604-EF392B7795CD}">
      <dsp:nvSpPr>
        <dsp:cNvPr id="0" name=""/>
        <dsp:cNvSpPr/>
      </dsp:nvSpPr>
      <dsp:spPr>
        <a:xfrm>
          <a:off x="0" y="4271277"/>
          <a:ext cx="8128000" cy="7654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0823" tIns="374904" rIns="630823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800" kern="1200" dirty="0"/>
            <a:t>Bot und Gabel lassen sich Millimeter genau steuern </a:t>
          </a:r>
        </a:p>
      </dsp:txBody>
      <dsp:txXfrm>
        <a:off x="0" y="4271277"/>
        <a:ext cx="8128000" cy="765450"/>
      </dsp:txXfrm>
    </dsp:sp>
    <dsp:sp modelId="{48EA5066-FE5C-4732-8A26-8088EF3ED2F3}">
      <dsp:nvSpPr>
        <dsp:cNvPr id="0" name=""/>
        <dsp:cNvSpPr/>
      </dsp:nvSpPr>
      <dsp:spPr>
        <a:xfrm>
          <a:off x="406400" y="4005597"/>
          <a:ext cx="5689600" cy="53136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053" tIns="0" rIns="215053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 dirty="0"/>
            <a:t>Abstellen der Kisten an Zielort</a:t>
          </a:r>
        </a:p>
      </dsp:txBody>
      <dsp:txXfrm>
        <a:off x="432339" y="4031536"/>
        <a:ext cx="5637722" cy="47948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radial2">
  <dgm:title val=""/>
  <dgm:desc val=""/>
  <dgm:catLst>
    <dgm:cat type="relationship" pri="20000"/>
    <dgm:cat type="conver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cycle" refType="w"/>
      <dgm:constr type="h" for="ch" forName="cycle" refType="h"/>
    </dgm:constrLst>
    <dgm:ruleLst/>
    <dgm:layoutNode name="cycle">
      <dgm:choose name="Name0">
        <dgm:if name="Name1" func="var" arg="dir" op="equ" val="norm">
          <dgm:choose name="Name2">
            <dgm:if name="Name3" axis="ch" ptType="node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if name="Name4" axis="ch" ptType="node" func="cnt" op="equ" val="2">
              <dgm:alg type="cycle">
                <dgm:param type="stAng" val="70"/>
                <dgm:param type="spanAng" val="40"/>
                <dgm:param type="ctrShpMap" val="fNode"/>
              </dgm:alg>
            </dgm:if>
            <dgm:if name="Name5" axis="ch" ptType="node" func="cnt" op="equ" val="3">
              <dgm:alg type="cycle">
                <dgm:param type="stAng" val="60"/>
                <dgm:param type="spanAng" val="60"/>
                <dgm:param type="ctrShpMap" val="fNode"/>
              </dgm:alg>
            </dgm:if>
            <dgm:else name="Name6">
              <dgm:alg type="cycle">
                <dgm:param type="stAng" val="45"/>
                <dgm:param type="spanAng" val="90"/>
                <dgm:param type="ctrShpMap" val="fNode"/>
              </dgm:alg>
            </dgm:else>
          </dgm:choose>
        </dgm:if>
        <dgm:else name="Name7">
          <dgm:choose name="Name8">
            <dgm:if name="Name9" axis="ch" ptType="node" func="cnt" op="lte" val="1">
              <dgm:alg type="cycle">
                <dgm:param type="stAng" val="-90"/>
                <dgm:param type="spanAng" val="-360"/>
                <dgm:param type="ctrShpMap" val="fNode"/>
              </dgm:alg>
            </dgm:if>
            <dgm:if name="Name10" axis="ch" ptType="node" func="cnt" op="equ" val="2">
              <dgm:alg type="cycle">
                <dgm:param type="stAng" val="-70"/>
                <dgm:param type="spanAng" val="-40"/>
                <dgm:param type="ctrShpMap" val="fNode"/>
              </dgm:alg>
            </dgm:if>
            <dgm:if name="Name11" axis="ch" ptType="node" func="cnt" op="equ" val="3">
              <dgm:alg type="cycle">
                <dgm:param type="stAng" val="-60"/>
                <dgm:param type="spanAng" val="-60"/>
                <dgm:param type="ctrShpMap" val="fNode"/>
              </dgm:alg>
            </dgm:if>
            <dgm:else name="Name12">
              <dgm:alg type="cycle">
                <dgm:param type="stAng" val="-45"/>
                <dgm:param type="spanAng" val="-90"/>
                <dgm:param type="ctrShpMap" val="fNode"/>
              </dgm:alg>
            </dgm:else>
          </dgm:choose>
        </dgm:else>
      </dgm:choose>
      <dgm:shape xmlns:r="http://schemas.openxmlformats.org/officeDocument/2006/relationships" r:blip="">
        <dgm:adjLst/>
      </dgm:shape>
      <dgm:presOf/>
      <dgm:constrLst>
        <dgm:constr type="sp" val="20"/>
        <dgm:constr type="w" for="ch" forName="centerShape" refType="w"/>
        <dgm:constr type="w" for="ch" forName="node" refType="w" refFor="ch" refForName="centerShape" fact="1.5"/>
        <dgm:constr type="sibSp" refType="w" refFor="ch" refForName="centerShape" op="equ" fact="0.08"/>
        <dgm:constr type="primFontSz" for="des" forName="parentNode" op="equ" val="65"/>
        <dgm:constr type="secFontSz" for="des" forName="childNode" op="equ" val="65"/>
      </dgm:constrLst>
      <dgm:ruleLst/>
      <dgm:choose name="Name13">
        <dgm:if name="Name14" axis="ch" ptType="node" hideLastTrans="0" func="cnt" op="gte" val="1">
          <dgm:layoutNode name="centerShape" styleLbl="node0">
            <dgm:alg type="composite"/>
            <dgm:shape xmlns:r="http://schemas.openxmlformats.org/officeDocument/2006/relationships" r:blip="">
              <dgm:adjLst/>
            </dgm:shape>
            <dgm:presOf axis="ch" ptType="node" cnt="1"/>
            <dgm:constrLst>
              <dgm:constr type="w" for="ch" forName="connSite" refType="w" fact="0.7"/>
              <dgm:constr type="h" for="ch" forName="connSite" refType="w" fact="0.7"/>
              <dgm:constr type="ctrX" for="ch" forName="connSite" refType="w" fact="0.5"/>
              <dgm:constr type="ctrY" for="ch" forName="connSite" refType="h" fact="0.5"/>
              <dgm:constr type="w" for="ch" forName="visible" refType="w"/>
              <dgm:constr type="h" for="ch" forName="visible" refType="w"/>
              <dgm:constr type="ctrX" for="ch" forName="visible" refType="w" fact="0.5"/>
              <dgm:constr type="ctrY" for="ch" forName="visible" refType="h" fact="0.5"/>
            </dgm:constrLst>
            <dgm:ruleLst/>
            <dgm:layoutNode name="connSite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visible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</dgm:layoutNode>
        </dgm:if>
        <dgm:else name="Name15"/>
      </dgm:choose>
      <dgm:forEach name="Name16" axis="ch">
        <dgm:forEach name="Name17" axis="self" ptType="node">
          <dgm:layoutNode name="node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func="var" arg="dir" op="equ" val="norm">
                <dgm:constrLst>
                  <dgm:constr type="t" for="ch" forName="parentNode"/>
                  <dgm:constr type="l" for="ch" forName="parentNode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 refType="w" refFor="ch" refForName="parentNode" op="equ" fact="1.1"/>
                  <dgm:constr type="w" for="ch" forName="childNode" refType="w" fact="0.6"/>
                  <dgm:constr type="h" for="ch" forName="childNode" refType="h" refFor="ch" refForName="parentNode"/>
                </dgm:constrLst>
              </dgm:if>
              <dgm:else name="Name20">
                <dgm:constrLst>
                  <dgm:constr type="t" for="ch" forName="parentNode"/>
                  <dgm:constr type="r" for="ch" forName="parentNode" refType="w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/>
                  <dgm:constr type="w" for="ch" forName="childNode" refType="w" fact="0.6"/>
                  <dgm:constr type="h" for="ch" forName="childNode" refType="h" refFor="ch" refForName="parentNode"/>
                </dgm:constrLst>
              </dgm:else>
            </dgm:choose>
            <dgm:ruleLst/>
            <dgm:layoutNode name="parentNode" styleLbl="node1">
              <dgm:varLst>
                <dgm:chMax val="1"/>
                <dgm:bulletEnabled val="1"/>
              </dgm:varLst>
              <dgm:alg type="tx"/>
              <dgm:shape xmlns:r="http://schemas.openxmlformats.org/officeDocument/2006/relationships" type="ellipse" r:blip="">
                <dgm:adjLst/>
              </dgm:shape>
              <dgm:presOf axis="self"/>
              <dgm:constrLst>
                <dgm:constr type="tMarg" refType="primFontSz" fact="0.05"/>
                <dgm:constr type="bMarg" refType="primFontSz" fact="0.05"/>
                <dgm:constr type="lMarg" refType="primFontSz" fact="0.05"/>
                <dgm:constr type="rMarg" refType="primFontSz" fact="0.05"/>
              </dgm:constrLst>
              <dgm:ruleLst>
                <dgm:rule type="primFontSz" val="5" fact="NaN" max="NaN"/>
              </dgm:ruleLst>
            </dgm:layoutNode>
            <dgm:layoutNode name="childNode" styleLbl="revTx" moveWith="parentNode">
              <dgm:varLst>
                <dgm:bulletEnabled val="1"/>
              </dgm:varLst>
              <dgm:alg type="tx">
                <dgm:param type="txAnchorVertCh" val="mid"/>
                <dgm:param type="stBulletLvl" val="1"/>
              </dgm:alg>
              <dgm:choose name="Name21">
                <dgm:if name="Name22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23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tMarg"/>
                <dgm:constr type="bMarg"/>
                <dgm:constr type="lMarg"/>
                <dgm:constr type="rMarg"/>
              </dgm:constrLst>
              <dgm:ruleLst>
                <dgm:rule type="secFontSz" val="5" fact="NaN" max="NaN"/>
              </dgm:ruleLst>
            </dgm:layoutNode>
          </dgm:layoutNode>
        </dgm:forEach>
        <dgm:forEach name="Name24" axis="self" ptType="parTrans" cnt="1">
          <dgm:layoutNode name="Name25">
            <dgm:alg type="conn">
              <dgm:param type="dim" val="1D"/>
              <dgm:param type="endSty" val="noArr"/>
              <dgm:param type="begPts" val="auto"/>
              <dgm:param type="endPts" val="auto"/>
              <dgm:param type="srcNode" val="connSite"/>
              <dgm:param type="dstNode" val="parentNode"/>
            </dgm:alg>
            <dgm:shape xmlns:r="http://schemas.openxmlformats.org/officeDocument/2006/relationships" type="conn" r:blip="" zOrderOff="-99">
              <dgm:adjLst/>
            </dgm:shape>
            <dgm:presOf axis="self"/>
            <dgm:constrLst>
              <dgm:constr type="connDist"/>
              <dgm:constr type="w" val="1"/>
              <dgm:constr type="h" val="5"/>
              <dgm:constr type="begPad"/>
              <dgm:constr type="endPad"/>
            </dgm:constrLst>
            <dgm:ruleLst/>
          </dgm:layoutNode>
        </dgm:forEach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6/7/layout/VerticalSolidActionList">
  <dgm:title val="Vertical Solid Action List"/>
  <dgm:desc val="Use to show non-sequential or grouped lists of information. Works well with large amounts of text. All text has the same level of emphasis, and direction is not implied."/>
  <dgm:catLst>
    <dgm:cat type="list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  <dgm:pt modelId="5">
          <dgm:prSet phldr="1"/>
        </dgm:pt>
        <dgm:pt modelId="5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7" srcId="0" destId="4" srcOrd="3" destOrd="0"/>
        <dgm:cxn modelId="8" srcId="0" destId="5" srcOrd="4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  <dgm:cxn modelId="53" srcId="5" destId="5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6"/>
      <dgm:constr type="primFontSz" for="des" forName="parentText" op="equ" val="28"/>
      <dgm:constr type="primFontSz" for="des" forName="descendantText" refType="primFontSz" refFor="des" refForName="parentText" op="lte" fact="0.82"/>
      <dgm:constr type="primFontSz" for="des" forName="parentText" refType="primFontSz" refFor="des" refForName="descendantText" op="lte" fact="1.25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2"/>
          <dgm:constr type="w" for="ch" forName="descendantText" refType="w" fact="0.8"/>
          <dgm:constr type="h" for="ch" forName="parentText" refType="h"/>
          <dgm:constr type="h" for="ch" forName="descendantText" refType="h" refFor="ch" refForName="parentText"/>
        </dgm:constrLst>
        <dgm:ruleLst/>
        <dgm:layoutNode name="parentText" styleLbl="alignNode1">
          <dgm:varLst>
            <dgm:chMax val="1"/>
            <dgm:bulletEnabled/>
          </dgm:varLst>
          <dgm:alg type="tx"/>
          <dgm:shape xmlns:r="http://schemas.openxmlformats.org/officeDocument/2006/relationships" type="rect" r:blip="" zOrderOff="3">
            <dgm:adjLst/>
          </dgm:shape>
          <dgm:presOf axis="self" ptType="node"/>
          <dgm:constrLst>
            <dgm:constr type="tMarg" refType="h" fact="0.28"/>
            <dgm:constr type="bMarg" refType="h" fact="0.28"/>
            <dgm:constr type="lMarg" refType="w" fact="0.15"/>
            <dgm:constr type="rMarg" refType="w" fact="0.15"/>
          </dgm:constrLst>
          <dgm:ruleLst>
            <dgm:rule type="primFontSz" val="15" fact="NaN" max="NaN"/>
          </dgm:ruleLst>
        </dgm:layoutNode>
        <dgm:layoutNode name="descendantText" styleLbl="alignAccFollowNode1">
          <dgm:varLst>
            <dgm:bulletEnabled/>
          </dgm:varLst>
          <dgm:alg type="tx">
            <dgm:param type="stBulletLvl" val="0"/>
            <dgm:param type="parTxLTRAlign" val="l"/>
            <dgm:param type="shpTxLTRAlignCh" val="l"/>
            <dgm:param type="parTxRTLAlign" val="r"/>
            <dgm:param type="shpTxRTLAlignCh" val="r"/>
          </dgm:alg>
          <dgm:choose name="Name10">
            <dgm:if name="Name11" func="var" arg="dir" op="equ" val="norm">
              <dgm:shape xmlns:r="http://schemas.openxmlformats.org/officeDocument/2006/relationships" type="rect" r:blip="">
                <dgm:adjLst/>
              </dgm:shape>
            </dgm:if>
            <dgm:else name="Name12">
              <dgm:shape xmlns:r="http://schemas.openxmlformats.org/officeDocument/2006/relationships" type="rect" r:blip="">
                <dgm:adjLst/>
              </dgm:shape>
            </dgm:else>
          </dgm:choose>
          <dgm:presOf axis="des" ptType="node"/>
          <dgm:constrLst>
            <dgm:constr type="primFontSz" val="24"/>
            <dgm:constr type="lMarg" refType="w" fact="0.055"/>
            <dgm:constr type="rMarg" refType="w" fact="0.055"/>
            <dgm:constr type="tMarg" refType="h" fact="0.72"/>
            <dgm:constr type="bMarg" refType="h" fact="0.72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7ECD06-B808-42B2-8394-4622D139E603}" type="datetimeFigureOut">
              <a:rPr lang="de-DE" smtClean="0"/>
              <a:t>23.03.2023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76066E-55BD-405C-9C70-C547D32DAC79}" type="slidenum">
              <a:rPr lang="de-DE" smtClean="0"/>
              <a:t>‹Nr.›</a:t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 hasCustomPrompt="1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Holder 3"/>
          <p:cNvSpPr>
            <a:spLocks noGrp="1"/>
          </p:cNvSpPr>
          <p:nvPr>
            <p:ph type="subTitle" idx="4" hasCustomPrompt="1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rgbClr val="7E7E7E"/>
                </a:solidFill>
                <a:latin typeface="Carlito"/>
                <a:cs typeface="Carlito"/>
              </a:defRPr>
            </a:lvl1pPr>
          </a:lstStyle>
          <a:p>
            <a:endParaRPr lang="de-DE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24.03.2023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rgbClr val="7E7E7E"/>
                </a:solidFill>
                <a:latin typeface="Carlito"/>
                <a:cs typeface="Carlito"/>
              </a:defRPr>
            </a:lvl1pPr>
          </a:lstStyle>
          <a:p>
            <a:fld id="{CE852604-4D3B-46CE-898C-78A822F90149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 hasCustomPrompt="1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rgbClr val="479223"/>
                </a:solidFill>
                <a:latin typeface="Trebuchet MS" panose="020B0603020202020204"/>
                <a:cs typeface="Trebuchet MS" panose="020B0603020202020204"/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Holder 3"/>
          <p:cNvSpPr>
            <a:spLocks noGrp="1"/>
          </p:cNvSpPr>
          <p:nvPr>
            <p:ph type="body" idx="1" hasCustomPrompt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rgbClr val="7E7E7E"/>
                </a:solidFill>
                <a:latin typeface="Carlito"/>
                <a:cs typeface="Carlito"/>
              </a:defRPr>
            </a:lvl1pPr>
          </a:lstStyle>
          <a:p>
            <a:endParaRPr lang="de-DE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24.03.2023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rgbClr val="7E7E7E"/>
                </a:solidFill>
                <a:latin typeface="Carlito"/>
                <a:cs typeface="Carlito"/>
              </a:defRPr>
            </a:lvl1pPr>
          </a:lstStyle>
          <a:p>
            <a:fld id="{CE852604-4D3B-46CE-898C-78A822F90149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 hasCustomPrompt="1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rgbClr val="479223"/>
                </a:solidFill>
                <a:latin typeface="Trebuchet MS" panose="020B0603020202020204"/>
                <a:cs typeface="Trebuchet MS" panose="020B0603020202020204"/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Holder 3"/>
          <p:cNvSpPr>
            <a:spLocks noGrp="1"/>
          </p:cNvSpPr>
          <p:nvPr>
            <p:ph sz="half" idx="2" hasCustomPrompt="1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Holder 4"/>
          <p:cNvSpPr>
            <a:spLocks noGrp="1"/>
          </p:cNvSpPr>
          <p:nvPr>
            <p:ph sz="half" idx="3" hasCustomPrompt="1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rgbClr val="7E7E7E"/>
                </a:solidFill>
                <a:latin typeface="Carlito"/>
                <a:cs typeface="Carlito"/>
              </a:defRPr>
            </a:lvl1pPr>
          </a:lstStyle>
          <a:p>
            <a:endParaRPr lang="de-DE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24.03.2023</a:t>
            </a:r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rgbClr val="7E7E7E"/>
                </a:solidFill>
                <a:latin typeface="Carlito"/>
                <a:cs typeface="Carlito"/>
              </a:defRPr>
            </a:lvl1pPr>
          </a:lstStyle>
          <a:p>
            <a:fld id="{CE852604-4D3B-46CE-898C-78A822F90149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 hasCustomPrompt="1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rgbClr val="479223"/>
                </a:solidFill>
                <a:latin typeface="Trebuchet MS" panose="020B0603020202020204"/>
                <a:cs typeface="Trebuchet MS" panose="020B0603020202020204"/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rgbClr val="7E7E7E"/>
                </a:solidFill>
                <a:latin typeface="Carlito"/>
                <a:cs typeface="Carlito"/>
              </a:defRPr>
            </a:lvl1pPr>
          </a:lstStyle>
          <a:p>
            <a:endParaRPr lang="de-DE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24.03.2023</a:t>
            </a:r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rgbClr val="7E7E7E"/>
                </a:solidFill>
                <a:latin typeface="Carlito"/>
                <a:cs typeface="Carlito"/>
              </a:defRPr>
            </a:lvl1pPr>
          </a:lstStyle>
          <a:p>
            <a:fld id="{CE852604-4D3B-46CE-898C-78A822F90149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rgbClr val="7E7E7E"/>
                </a:solidFill>
                <a:latin typeface="Carlito"/>
                <a:cs typeface="Carlito"/>
              </a:defRPr>
            </a:lvl1pPr>
          </a:lstStyle>
          <a:p>
            <a:endParaRPr lang="de-DE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24.03.2023</a:t>
            </a:r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rgbClr val="7E7E7E"/>
                </a:solidFill>
                <a:latin typeface="Carlito"/>
                <a:cs typeface="Carlito"/>
              </a:defRPr>
            </a:lvl1pPr>
          </a:lstStyle>
          <a:p>
            <a:fld id="{CE852604-4D3B-46CE-898C-78A822F90149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24.03.2023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52604-4D3B-46CE-898C-78A822F90149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360425" y="6134861"/>
            <a:ext cx="11490325" cy="0"/>
          </a:xfrm>
          <a:custGeom>
            <a:avLst/>
            <a:gdLst/>
            <a:ahLst/>
            <a:cxnLst/>
            <a:rect l="l" t="t" r="r" b="b"/>
            <a:pathLst>
              <a:path w="11490325">
                <a:moveTo>
                  <a:pt x="0" y="0"/>
                </a:moveTo>
                <a:lnTo>
                  <a:pt x="11490198" y="0"/>
                </a:lnTo>
              </a:path>
            </a:pathLst>
          </a:custGeom>
          <a:ln w="28575">
            <a:solidFill>
              <a:srgbClr val="47922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359663" y="6195058"/>
            <a:ext cx="826008" cy="66293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10079183" y="6323252"/>
            <a:ext cx="1679307" cy="38287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16938" y="294894"/>
            <a:ext cx="3807461" cy="135421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0" i="0">
                <a:solidFill>
                  <a:srgbClr val="479223"/>
                </a:solidFill>
                <a:latin typeface="Trebuchet MS" panose="020B0603020202020204"/>
                <a:cs typeface="Trebuchet MS" panose="020B0603020202020204"/>
              </a:defRPr>
            </a:lvl1pPr>
          </a:lstStyle>
          <a:p>
            <a:r>
              <a:rPr lang="de-DE" dirty="0"/>
              <a:t>Praktikum Mechatronik</a:t>
            </a:r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239011" y="2554223"/>
            <a:ext cx="7499984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Gruppe 1 </a:t>
            </a:r>
            <a:endParaRPr dirty="0"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1503044" y="6361201"/>
            <a:ext cx="1828164" cy="3740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000" b="0" i="0">
                <a:solidFill>
                  <a:srgbClr val="7E7E7E"/>
                </a:solidFill>
                <a:latin typeface="Carlito"/>
                <a:cs typeface="Carlito"/>
              </a:defRPr>
            </a:lvl1pPr>
          </a:lstStyle>
          <a:p>
            <a:endParaRPr lang="de-DE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24.03.2023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784850" y="6568541"/>
            <a:ext cx="495935" cy="1720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000" b="0" i="0">
                <a:solidFill>
                  <a:srgbClr val="7E7E7E"/>
                </a:solidFill>
                <a:latin typeface="Carlito"/>
                <a:cs typeface="Carlito"/>
              </a:defRPr>
            </a:lvl1pPr>
          </a:lstStyle>
          <a:p>
            <a:fld id="{CE852604-4D3B-46CE-898C-78A822F90149}" type="slidenum">
              <a:rPr lang="de-DE" smtClean="0"/>
              <a:t>‹Nr.›</a:t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6" r:id="rId7"/>
  </p:sldLayoutIdLst>
  <p:hf hdr="0" ftr="0"/>
  <p:txStyles>
    <p:titleStyle>
      <a:lvl1pPr eaLnBrk="1" hangingPunct="1">
        <a:defRPr>
          <a:latin typeface="+mj-lt"/>
          <a:ea typeface="+mj-ea"/>
          <a:cs typeface="+mj-cs"/>
        </a:defRPr>
      </a:lvl1pPr>
    </p:titleStyle>
    <p:bodyStyle>
      <a:lvl1pPr marL="0" eaLnBrk="1" hangingPunct="1">
        <a:defRPr>
          <a:latin typeface="+mn-lt"/>
          <a:ea typeface="+mn-ea"/>
          <a:cs typeface="+mn-cs"/>
        </a:defRPr>
      </a:lvl1pPr>
      <a:lvl2pPr marL="457200" eaLnBrk="1" hangingPunct="1">
        <a:defRPr>
          <a:latin typeface="+mn-lt"/>
          <a:ea typeface="+mn-ea"/>
          <a:cs typeface="+mn-cs"/>
        </a:defRPr>
      </a:lvl2pPr>
      <a:lvl3pPr marL="914400" eaLnBrk="1" hangingPunct="1">
        <a:defRPr>
          <a:latin typeface="+mn-lt"/>
          <a:ea typeface="+mn-ea"/>
          <a:cs typeface="+mn-cs"/>
        </a:defRPr>
      </a:lvl3pPr>
      <a:lvl4pPr marL="1371600" eaLnBrk="1" hangingPunct="1">
        <a:defRPr>
          <a:latin typeface="+mn-lt"/>
          <a:ea typeface="+mn-ea"/>
          <a:cs typeface="+mn-cs"/>
        </a:defRPr>
      </a:lvl4pPr>
      <a:lvl5pPr marL="1828800" eaLnBrk="1" hangingPunct="1">
        <a:defRPr>
          <a:latin typeface="+mn-lt"/>
          <a:ea typeface="+mn-ea"/>
          <a:cs typeface="+mn-cs"/>
        </a:defRPr>
      </a:lvl5pPr>
      <a:lvl6pPr marL="2286000" eaLnBrk="1" hangingPunct="1">
        <a:defRPr>
          <a:latin typeface="+mn-lt"/>
          <a:ea typeface="+mn-ea"/>
          <a:cs typeface="+mn-cs"/>
        </a:defRPr>
      </a:lvl6pPr>
      <a:lvl7pPr marL="2743200" eaLnBrk="1" hangingPunct="1">
        <a:defRPr>
          <a:latin typeface="+mn-lt"/>
          <a:ea typeface="+mn-ea"/>
          <a:cs typeface="+mn-cs"/>
        </a:defRPr>
      </a:lvl7pPr>
      <a:lvl8pPr marL="3200400" eaLnBrk="1" hangingPunct="1">
        <a:defRPr>
          <a:latin typeface="+mn-lt"/>
          <a:ea typeface="+mn-ea"/>
          <a:cs typeface="+mn-cs"/>
        </a:defRPr>
      </a:lvl8pPr>
      <a:lvl9pPr marL="3657600" eaLnBrk="1" hangingPunct="1">
        <a:defRPr>
          <a:latin typeface="+mn-lt"/>
          <a:ea typeface="+mn-ea"/>
          <a:cs typeface="+mn-cs"/>
        </a:defRPr>
      </a:lvl9pPr>
    </p:bodyStyle>
    <p:otherStyle>
      <a:lvl1pPr marL="0" eaLnBrk="1" hangingPunct="1">
        <a:defRPr>
          <a:latin typeface="+mn-lt"/>
          <a:ea typeface="+mn-ea"/>
          <a:cs typeface="+mn-cs"/>
        </a:defRPr>
      </a:lvl1pPr>
      <a:lvl2pPr marL="457200" eaLnBrk="1" hangingPunct="1">
        <a:defRPr>
          <a:latin typeface="+mn-lt"/>
          <a:ea typeface="+mn-ea"/>
          <a:cs typeface="+mn-cs"/>
        </a:defRPr>
      </a:lvl2pPr>
      <a:lvl3pPr marL="914400" eaLnBrk="1" hangingPunct="1">
        <a:defRPr>
          <a:latin typeface="+mn-lt"/>
          <a:ea typeface="+mn-ea"/>
          <a:cs typeface="+mn-cs"/>
        </a:defRPr>
      </a:lvl3pPr>
      <a:lvl4pPr marL="1371600" eaLnBrk="1" hangingPunct="1">
        <a:defRPr>
          <a:latin typeface="+mn-lt"/>
          <a:ea typeface="+mn-ea"/>
          <a:cs typeface="+mn-cs"/>
        </a:defRPr>
      </a:lvl4pPr>
      <a:lvl5pPr marL="1828800" eaLnBrk="1" hangingPunct="1">
        <a:defRPr>
          <a:latin typeface="+mn-lt"/>
          <a:ea typeface="+mn-ea"/>
          <a:cs typeface="+mn-cs"/>
        </a:defRPr>
      </a:lvl5pPr>
      <a:lvl6pPr marL="2286000" eaLnBrk="1" hangingPunct="1">
        <a:defRPr>
          <a:latin typeface="+mn-lt"/>
          <a:ea typeface="+mn-ea"/>
          <a:cs typeface="+mn-cs"/>
        </a:defRPr>
      </a:lvl6pPr>
      <a:lvl7pPr marL="2743200" eaLnBrk="1" hangingPunct="1">
        <a:defRPr>
          <a:latin typeface="+mn-lt"/>
          <a:ea typeface="+mn-ea"/>
          <a:cs typeface="+mn-cs"/>
        </a:defRPr>
      </a:lvl7pPr>
      <a:lvl8pPr marL="3200400" eaLnBrk="1" hangingPunct="1">
        <a:defRPr>
          <a:latin typeface="+mn-lt"/>
          <a:ea typeface="+mn-ea"/>
          <a:cs typeface="+mn-cs"/>
        </a:defRPr>
      </a:lvl8pPr>
      <a:lvl9pPr marL="3657600" eaLnBrk="1" hangingPunct="1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7.svg"/><Relationship Id="rId7" Type="http://schemas.openxmlformats.org/officeDocument/2006/relationships/image" Target="../media/image1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8.png"/><Relationship Id="rId10" Type="http://schemas.openxmlformats.org/officeDocument/2006/relationships/image" Target="../media/image12.svg"/><Relationship Id="rId4" Type="http://schemas.openxmlformats.org/officeDocument/2006/relationships/image" Target="../media/image3.png"/><Relationship Id="rId9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17.svg"/><Relationship Id="rId7" Type="http://schemas.openxmlformats.org/officeDocument/2006/relationships/image" Target="../media/image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8.png"/><Relationship Id="rId10" Type="http://schemas.openxmlformats.org/officeDocument/2006/relationships/image" Target="../media/image22.svg"/><Relationship Id="rId4" Type="http://schemas.openxmlformats.org/officeDocument/2006/relationships/image" Target="../media/image3.png"/><Relationship Id="rId9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jp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9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7.svg"/><Relationship Id="rId7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8.png"/><Relationship Id="rId10" Type="http://schemas.openxmlformats.org/officeDocument/2006/relationships/image" Target="../media/image12.svg"/><Relationship Id="rId4" Type="http://schemas.openxmlformats.org/officeDocument/2006/relationships/image" Target="../media/image3.png"/><Relationship Id="rId9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17.svg"/><Relationship Id="rId7" Type="http://schemas.openxmlformats.org/officeDocument/2006/relationships/image" Target="../media/image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10" Type="http://schemas.microsoft.com/office/2007/relationships/hdphoto" Target="../media/hdphoto1.wdp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17.svg"/><Relationship Id="rId7" Type="http://schemas.openxmlformats.org/officeDocument/2006/relationships/image" Target="../media/image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8.png"/><Relationship Id="rId10" Type="http://schemas.openxmlformats.org/officeDocument/2006/relationships/image" Target="../media/image12.svg"/><Relationship Id="rId4" Type="http://schemas.openxmlformats.org/officeDocument/2006/relationships/image" Target="../media/image3.png"/><Relationship Id="rId9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14.svg"/><Relationship Id="rId7" Type="http://schemas.openxmlformats.org/officeDocument/2006/relationships/image" Target="../media/image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8.png"/><Relationship Id="rId10" Type="http://schemas.openxmlformats.org/officeDocument/2006/relationships/image" Target="../media/image12.svg"/><Relationship Id="rId4" Type="http://schemas.openxmlformats.org/officeDocument/2006/relationships/image" Target="../media/image3.png"/><Relationship Id="rId9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3.png"/><Relationship Id="rId7" Type="http://schemas.openxmlformats.org/officeDocument/2006/relationships/image" Target="../media/image10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microsoft.com/office/2007/relationships/hdphoto" Target="../media/hdphoto1.wdp"/><Relationship Id="rId4" Type="http://schemas.openxmlformats.org/officeDocument/2006/relationships/image" Target="../media/image8.png"/><Relationship Id="rId9" Type="http://schemas.openxmlformats.org/officeDocument/2006/relationships/image" Target="../media/image12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7.svg"/><Relationship Id="rId7" Type="http://schemas.openxmlformats.org/officeDocument/2006/relationships/image" Target="../media/image1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8.png"/><Relationship Id="rId10" Type="http://schemas.openxmlformats.org/officeDocument/2006/relationships/image" Target="../media/image12.svg"/><Relationship Id="rId4" Type="http://schemas.openxmlformats.org/officeDocument/2006/relationships/image" Target="../media/image3.png"/><Relationship Id="rId9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ctrTitle"/>
          </p:nvPr>
        </p:nvSpPr>
        <p:spPr>
          <a:xfrm>
            <a:off x="1524000" y="609005"/>
            <a:ext cx="9144000" cy="1538883"/>
          </a:xfrm>
        </p:spPr>
        <p:txBody>
          <a:bodyPr/>
          <a:lstStyle/>
          <a:p>
            <a:r>
              <a:rPr lang="de-DE" dirty="0"/>
              <a:t>Praktikum Mechatronik</a:t>
            </a:r>
            <a:br>
              <a:rPr lang="de-DE" dirty="0"/>
            </a:br>
            <a:r>
              <a:rPr lang="de-DE" sz="4000" dirty="0"/>
              <a:t>Abschlusspräsentation</a:t>
            </a:r>
            <a:endParaRPr lang="de-DE" dirty="0"/>
          </a:p>
        </p:txBody>
      </p:sp>
      <p:sp>
        <p:nvSpPr>
          <p:cNvPr id="5" name="Untertitel 4"/>
          <p:cNvSpPr>
            <a:spLocks noGrp="1"/>
          </p:cNvSpPr>
          <p:nvPr>
            <p:ph type="subTitle" idx="1"/>
          </p:nvPr>
        </p:nvSpPr>
        <p:spPr>
          <a:xfrm>
            <a:off x="1524000" y="2720831"/>
            <a:ext cx="9144000" cy="1969770"/>
          </a:xfrm>
        </p:spPr>
        <p:txBody>
          <a:bodyPr/>
          <a:lstStyle/>
          <a:p>
            <a:r>
              <a:rPr lang="de-DE" sz="2000" spc="-5" dirty="0">
                <a:latin typeface="Carlito"/>
                <a:cs typeface="Carlito"/>
              </a:rPr>
              <a:t>Prof. </a:t>
            </a:r>
            <a:r>
              <a:rPr lang="de-DE" sz="2000" dirty="0">
                <a:latin typeface="Carlito"/>
                <a:cs typeface="Carlito"/>
              </a:rPr>
              <a:t>Dr.-Ing. </a:t>
            </a:r>
            <a:r>
              <a:rPr lang="de-DE" sz="2000" spc="-5" dirty="0">
                <a:latin typeface="Carlito"/>
                <a:cs typeface="Carlito"/>
              </a:rPr>
              <a:t>Lars</a:t>
            </a:r>
            <a:r>
              <a:rPr lang="de-DE" sz="2000" spc="-70" dirty="0">
                <a:latin typeface="Carlito"/>
                <a:cs typeface="Carlito"/>
              </a:rPr>
              <a:t> </a:t>
            </a:r>
            <a:r>
              <a:rPr lang="de-DE" sz="2000" dirty="0" err="1">
                <a:latin typeface="Carlito"/>
                <a:cs typeface="Carlito"/>
              </a:rPr>
              <a:t>Mikelsons</a:t>
            </a:r>
            <a:endParaRPr lang="de-DE" sz="2000" dirty="0"/>
          </a:p>
          <a:p>
            <a:endParaRPr lang="de-DE" dirty="0"/>
          </a:p>
          <a:p>
            <a:r>
              <a:rPr lang="de-DE" sz="2000" dirty="0"/>
              <a:t>Gruppe 2</a:t>
            </a:r>
          </a:p>
          <a:p>
            <a:r>
              <a:rPr lang="de-DE" sz="2000" dirty="0"/>
              <a:t>Daniel Gabler</a:t>
            </a:r>
          </a:p>
          <a:p>
            <a:r>
              <a:rPr lang="de-DE" sz="2000" dirty="0"/>
              <a:t>Tobias </a:t>
            </a:r>
            <a:r>
              <a:rPr lang="de-DE" sz="2000" dirty="0" err="1"/>
              <a:t>Rappl</a:t>
            </a:r>
            <a:endParaRPr lang="de-DE" sz="2000" dirty="0"/>
          </a:p>
          <a:p>
            <a:r>
              <a:rPr lang="de-DE" sz="2000" dirty="0"/>
              <a:t>Jonas Gutbrod </a:t>
            </a:r>
          </a:p>
        </p:txBody>
      </p:sp>
      <p:sp>
        <p:nvSpPr>
          <p:cNvPr id="6" name="object 14"/>
          <p:cNvSpPr/>
          <p:nvPr/>
        </p:nvSpPr>
        <p:spPr>
          <a:xfrm>
            <a:off x="4752703" y="5028610"/>
            <a:ext cx="2857403" cy="96231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30E5320E-D4F9-E5C9-CF26-1CF5B31AD1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133" y="2421993"/>
            <a:ext cx="3841987" cy="3013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Datumsplatzhalter 9">
            <a:extLst>
              <a:ext uri="{FF2B5EF4-FFF2-40B4-BE49-F238E27FC236}">
                <a16:creationId xmlns:a16="http://schemas.microsoft.com/office/drawing/2014/main" id="{ABFAE09C-9BC5-7FE5-1506-77A41695CA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24.03.2023</a:t>
            </a:r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72BB27CE-5769-D874-0477-277F0FAD9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52604-4D3B-46CE-898C-78A822F90149}" type="slidenum">
              <a:rPr lang="de-DE" smtClean="0"/>
              <a:t>1</a:t>
            </a:fld>
            <a:endParaRPr lang="de-DE"/>
          </a:p>
        </p:txBody>
      </p:sp>
      <p:pic>
        <p:nvPicPr>
          <p:cNvPr id="3" name="Grafik 2" descr="Ein Bild, das Wand, Im Haus enthält.&#10;&#10;Automatisch generierte Beschreibung">
            <a:extLst>
              <a:ext uri="{FF2B5EF4-FFF2-40B4-BE49-F238E27FC236}">
                <a16:creationId xmlns:a16="http://schemas.microsoft.com/office/drawing/2014/main" id="{44A6FA5A-8D30-8142-8BF3-2F0C107E117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3882" y="2421993"/>
            <a:ext cx="2253964" cy="301313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Gerader Verbinder 23"/>
          <p:cNvCxnSpPr>
            <a:stCxn id="4" idx="2"/>
            <a:endCxn id="3" idx="6"/>
          </p:cNvCxnSpPr>
          <p:nvPr/>
        </p:nvCxnSpPr>
        <p:spPr>
          <a:xfrm flipH="1">
            <a:off x="2815200" y="2475000"/>
            <a:ext cx="714265" cy="0"/>
          </a:xfrm>
          <a:prstGeom prst="line">
            <a:avLst/>
          </a:prstGeom>
          <a:ln w="53975">
            <a:solidFill>
              <a:srgbClr val="4792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r Verbinder 24"/>
          <p:cNvCxnSpPr>
            <a:stCxn id="5" idx="2"/>
            <a:endCxn id="4" idx="6"/>
          </p:cNvCxnSpPr>
          <p:nvPr/>
        </p:nvCxnSpPr>
        <p:spPr>
          <a:xfrm flipH="1">
            <a:off x="5984665" y="2475000"/>
            <a:ext cx="516935" cy="0"/>
          </a:xfrm>
          <a:prstGeom prst="line">
            <a:avLst/>
          </a:prstGeom>
          <a:ln w="53975">
            <a:solidFill>
              <a:srgbClr val="4792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/>
          <p:cNvCxnSpPr>
            <a:stCxn id="6" idx="2"/>
            <a:endCxn id="5" idx="6"/>
          </p:cNvCxnSpPr>
          <p:nvPr/>
        </p:nvCxnSpPr>
        <p:spPr>
          <a:xfrm flipH="1">
            <a:off x="8398800" y="2475000"/>
            <a:ext cx="979200" cy="0"/>
          </a:xfrm>
          <a:prstGeom prst="line">
            <a:avLst/>
          </a:prstGeom>
          <a:ln w="53975">
            <a:solidFill>
              <a:srgbClr val="4792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Ellipse 5"/>
          <p:cNvSpPr/>
          <p:nvPr/>
        </p:nvSpPr>
        <p:spPr>
          <a:xfrm>
            <a:off x="9378000" y="1526400"/>
            <a:ext cx="1897200" cy="1897200"/>
          </a:xfrm>
          <a:prstGeom prst="ellipse">
            <a:avLst/>
          </a:prstGeom>
          <a:solidFill>
            <a:schemeClr val="bg1"/>
          </a:solidFill>
          <a:ln w="53975">
            <a:solidFill>
              <a:srgbClr val="4792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de-DE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5" name="Ellipse 4"/>
          <p:cNvSpPr/>
          <p:nvPr/>
        </p:nvSpPr>
        <p:spPr>
          <a:xfrm>
            <a:off x="6501600" y="1526400"/>
            <a:ext cx="1897200" cy="1897200"/>
          </a:xfrm>
          <a:prstGeom prst="ellipse">
            <a:avLst/>
          </a:prstGeom>
          <a:solidFill>
            <a:schemeClr val="bg1"/>
          </a:solidFill>
          <a:ln w="53975">
            <a:solidFill>
              <a:srgbClr val="4792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de-DE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4" name="Ellipse 3"/>
          <p:cNvSpPr/>
          <p:nvPr/>
        </p:nvSpPr>
        <p:spPr>
          <a:xfrm>
            <a:off x="3529465" y="1247400"/>
            <a:ext cx="2455200" cy="2455200"/>
          </a:xfrm>
          <a:prstGeom prst="ellipse">
            <a:avLst/>
          </a:prstGeom>
          <a:solidFill>
            <a:srgbClr val="479223"/>
          </a:solidFill>
          <a:ln w="53975">
            <a:solidFill>
              <a:srgbClr val="4792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de-DE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grpSp>
        <p:nvGrpSpPr>
          <p:cNvPr id="60" name="Gruppieren 59"/>
          <p:cNvGrpSpPr/>
          <p:nvPr/>
        </p:nvGrpSpPr>
        <p:grpSpPr>
          <a:xfrm>
            <a:off x="918000" y="1526400"/>
            <a:ext cx="1897200" cy="1897200"/>
            <a:chOff x="1241425" y="2548890"/>
            <a:chExt cx="948690" cy="948690"/>
          </a:xfrm>
        </p:grpSpPr>
        <p:sp>
          <p:nvSpPr>
            <p:cNvPr id="3" name="Ellipse 2"/>
            <p:cNvSpPr/>
            <p:nvPr/>
          </p:nvSpPr>
          <p:spPr>
            <a:xfrm>
              <a:off x="1241425" y="2548890"/>
              <a:ext cx="948690" cy="948690"/>
            </a:xfrm>
            <a:prstGeom prst="ellipse">
              <a:avLst/>
            </a:prstGeom>
            <a:noFill/>
            <a:ln w="53975">
              <a:solidFill>
                <a:srgbClr val="47922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de-DE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pic>
          <p:nvPicPr>
            <p:cNvPr id="59" name="Grafik 58" descr="Lupe"/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328545" y="2658690"/>
              <a:ext cx="729090" cy="729090"/>
            </a:xfrm>
            <a:prstGeom prst="rect">
              <a:avLst/>
            </a:prstGeom>
          </p:spPr>
        </p:pic>
      </p:grpSp>
      <p:sp>
        <p:nvSpPr>
          <p:cNvPr id="2" name="Textfeld 1"/>
          <p:cNvSpPr txBox="1"/>
          <p:nvPr/>
        </p:nvSpPr>
        <p:spPr>
          <a:xfrm>
            <a:off x="848833" y="3643179"/>
            <a:ext cx="203553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Open Sans"/>
              </a:rPr>
              <a:t>Entwicklungsprozess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schemeClr val="accent3">
                  <a:lumMod val="50000"/>
                </a:schemeClr>
              </a:solidFill>
              <a:effectLst/>
              <a:uLnTx/>
              <a:uFillTx/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8" name="object 14"/>
          <p:cNvSpPr/>
          <p:nvPr/>
        </p:nvSpPr>
        <p:spPr>
          <a:xfrm>
            <a:off x="9177771" y="294894"/>
            <a:ext cx="2097291" cy="6771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Textfeld 8"/>
          <p:cNvSpPr txBox="1"/>
          <p:nvPr/>
        </p:nvSpPr>
        <p:spPr>
          <a:xfrm>
            <a:off x="3724657" y="3855638"/>
            <a:ext cx="20355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Gesamtsystem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schemeClr val="accent3">
                  <a:lumMod val="50000"/>
                </a:schemeClr>
              </a:solidFill>
              <a:effectLst/>
              <a:uLnTx/>
              <a:uFillTx/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10" name="Textfeld 9"/>
          <p:cNvSpPr txBox="1"/>
          <p:nvPr/>
        </p:nvSpPr>
        <p:spPr>
          <a:xfrm>
            <a:off x="6431811" y="3637304"/>
            <a:ext cx="20355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Subsysteme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schemeClr val="accent3">
                  <a:lumMod val="50000"/>
                </a:schemeClr>
              </a:solidFill>
              <a:effectLst/>
              <a:uLnTx/>
              <a:uFillTx/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9307633" y="3670972"/>
            <a:ext cx="203553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Validierung &amp; Verifikation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schemeClr val="accent3">
                  <a:lumMod val="50000"/>
                </a:schemeClr>
              </a:solidFill>
              <a:effectLst/>
              <a:uLnTx/>
              <a:uFillTx/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56F5B989-4891-E603-105B-F880874DD5F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5900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16" y="1874717"/>
            <a:ext cx="1221167" cy="1198270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9F3CC5AF-30F7-2BB6-13D5-61148045EA9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132824" y="1767339"/>
            <a:ext cx="1219200" cy="1219200"/>
          </a:xfrm>
          <a:prstGeom prst="rect">
            <a:avLst/>
          </a:prstGeom>
        </p:spPr>
      </p:pic>
      <p:pic>
        <p:nvPicPr>
          <p:cNvPr id="21" name="Grafik 20" descr="Zahnräder Silhouette">
            <a:extLst>
              <a:ext uri="{FF2B5EF4-FFF2-40B4-BE49-F238E27FC236}">
                <a16:creationId xmlns:a16="http://schemas.microsoft.com/office/drawing/2014/main" id="{293C76D8-6FFB-53E1-49DA-8D2D9671870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532200" y="1550481"/>
            <a:ext cx="1849038" cy="184903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Gerader Verbinder 23"/>
          <p:cNvCxnSpPr>
            <a:stCxn id="4" idx="2"/>
            <a:endCxn id="3" idx="6"/>
          </p:cNvCxnSpPr>
          <p:nvPr/>
        </p:nvCxnSpPr>
        <p:spPr>
          <a:xfrm flipH="1">
            <a:off x="2815200" y="2475000"/>
            <a:ext cx="805705" cy="0"/>
          </a:xfrm>
          <a:prstGeom prst="line">
            <a:avLst/>
          </a:prstGeom>
          <a:ln w="53975">
            <a:solidFill>
              <a:srgbClr val="4792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r Verbinder 24"/>
          <p:cNvCxnSpPr>
            <a:stCxn id="5" idx="2"/>
            <a:endCxn id="4" idx="6"/>
          </p:cNvCxnSpPr>
          <p:nvPr/>
        </p:nvCxnSpPr>
        <p:spPr>
          <a:xfrm flipH="1">
            <a:off x="5518105" y="2475000"/>
            <a:ext cx="735095" cy="0"/>
          </a:xfrm>
          <a:prstGeom prst="line">
            <a:avLst/>
          </a:prstGeom>
          <a:ln w="53975">
            <a:solidFill>
              <a:srgbClr val="4792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/>
          <p:cNvCxnSpPr>
            <a:stCxn id="6" idx="2"/>
            <a:endCxn id="5" idx="6"/>
          </p:cNvCxnSpPr>
          <p:nvPr/>
        </p:nvCxnSpPr>
        <p:spPr>
          <a:xfrm flipH="1">
            <a:off x="8708400" y="2475000"/>
            <a:ext cx="669600" cy="0"/>
          </a:xfrm>
          <a:prstGeom prst="line">
            <a:avLst/>
          </a:prstGeom>
          <a:ln w="53975">
            <a:solidFill>
              <a:srgbClr val="4792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Ellipse 5"/>
          <p:cNvSpPr/>
          <p:nvPr/>
        </p:nvSpPr>
        <p:spPr>
          <a:xfrm>
            <a:off x="9378000" y="1526400"/>
            <a:ext cx="1897200" cy="1897200"/>
          </a:xfrm>
          <a:prstGeom prst="ellipse">
            <a:avLst/>
          </a:prstGeom>
          <a:solidFill>
            <a:schemeClr val="bg1"/>
          </a:solidFill>
          <a:ln w="53975">
            <a:solidFill>
              <a:srgbClr val="4792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de-DE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5" name="Ellipse 4"/>
          <p:cNvSpPr/>
          <p:nvPr/>
        </p:nvSpPr>
        <p:spPr>
          <a:xfrm>
            <a:off x="6253200" y="1247400"/>
            <a:ext cx="2455200" cy="2455200"/>
          </a:xfrm>
          <a:prstGeom prst="ellipse">
            <a:avLst/>
          </a:prstGeom>
          <a:solidFill>
            <a:srgbClr val="479223"/>
          </a:solidFill>
          <a:ln w="53975">
            <a:solidFill>
              <a:srgbClr val="4792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de-DE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4" name="Ellipse 3"/>
          <p:cNvSpPr/>
          <p:nvPr/>
        </p:nvSpPr>
        <p:spPr>
          <a:xfrm>
            <a:off x="3620905" y="1526400"/>
            <a:ext cx="1897200" cy="1897200"/>
          </a:xfrm>
          <a:prstGeom prst="ellipse">
            <a:avLst/>
          </a:prstGeom>
          <a:noFill/>
          <a:ln w="53975">
            <a:solidFill>
              <a:srgbClr val="4792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de-DE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grpSp>
        <p:nvGrpSpPr>
          <p:cNvPr id="60" name="Gruppieren 59"/>
          <p:cNvGrpSpPr/>
          <p:nvPr/>
        </p:nvGrpSpPr>
        <p:grpSpPr>
          <a:xfrm>
            <a:off x="918000" y="1526400"/>
            <a:ext cx="1897200" cy="1897200"/>
            <a:chOff x="1241425" y="2548890"/>
            <a:chExt cx="948690" cy="948690"/>
          </a:xfrm>
        </p:grpSpPr>
        <p:sp>
          <p:nvSpPr>
            <p:cNvPr id="3" name="Ellipse 2"/>
            <p:cNvSpPr/>
            <p:nvPr/>
          </p:nvSpPr>
          <p:spPr>
            <a:xfrm>
              <a:off x="1241425" y="2548890"/>
              <a:ext cx="948690" cy="948690"/>
            </a:xfrm>
            <a:prstGeom prst="ellipse">
              <a:avLst/>
            </a:prstGeom>
            <a:noFill/>
            <a:ln w="53975">
              <a:solidFill>
                <a:srgbClr val="47922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de-DE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pic>
          <p:nvPicPr>
            <p:cNvPr id="59" name="Grafik 58" descr="Lupe"/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328545" y="2658690"/>
              <a:ext cx="729090" cy="729090"/>
            </a:xfrm>
            <a:prstGeom prst="rect">
              <a:avLst/>
            </a:prstGeom>
          </p:spPr>
        </p:pic>
      </p:grpSp>
      <p:sp>
        <p:nvSpPr>
          <p:cNvPr id="2" name="Textfeld 1"/>
          <p:cNvSpPr txBox="1"/>
          <p:nvPr/>
        </p:nvSpPr>
        <p:spPr>
          <a:xfrm>
            <a:off x="572190" y="3839673"/>
            <a:ext cx="24981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Open Sans"/>
              </a:rPr>
              <a:t>Entwicklungsprozess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schemeClr val="accent3">
                  <a:lumMod val="50000"/>
                </a:schemeClr>
              </a:solidFill>
              <a:effectLst/>
              <a:uLnTx/>
              <a:uFillTx/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8" name="object 14"/>
          <p:cNvSpPr/>
          <p:nvPr/>
        </p:nvSpPr>
        <p:spPr>
          <a:xfrm>
            <a:off x="9177771" y="294894"/>
            <a:ext cx="2097291" cy="6771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Textfeld 8"/>
          <p:cNvSpPr txBox="1"/>
          <p:nvPr/>
        </p:nvSpPr>
        <p:spPr>
          <a:xfrm>
            <a:off x="3724657" y="3855638"/>
            <a:ext cx="20355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Gesamtsystem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schemeClr val="accent3">
                  <a:lumMod val="50000"/>
                </a:schemeClr>
              </a:solidFill>
              <a:effectLst/>
              <a:uLnTx/>
              <a:uFillTx/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10" name="Textfeld 9"/>
          <p:cNvSpPr txBox="1"/>
          <p:nvPr/>
        </p:nvSpPr>
        <p:spPr>
          <a:xfrm>
            <a:off x="6463033" y="3839673"/>
            <a:ext cx="20355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Subsysteme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schemeClr val="accent3">
                  <a:lumMod val="50000"/>
                </a:schemeClr>
              </a:solidFill>
              <a:effectLst/>
              <a:uLnTx/>
              <a:uFillTx/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9353010" y="3855638"/>
            <a:ext cx="203553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Validierung &amp; Verifikation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schemeClr val="accent3">
                  <a:lumMod val="50000"/>
                </a:schemeClr>
              </a:solidFill>
              <a:effectLst/>
              <a:uLnTx/>
              <a:uFillTx/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41EEA21A-6316-A0D8-00F9-CB7C6E7E40C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5900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16" y="1874717"/>
            <a:ext cx="1221167" cy="1198270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DC456A77-C586-EAEC-A4F1-1D36F101D0E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899905" y="1757241"/>
            <a:ext cx="1219200" cy="1219200"/>
          </a:xfrm>
          <a:prstGeom prst="rect">
            <a:avLst/>
          </a:prstGeom>
        </p:spPr>
      </p:pic>
      <p:pic>
        <p:nvPicPr>
          <p:cNvPr id="16" name="Grafik 15" descr="Zahnräder Silhouette">
            <a:extLst>
              <a:ext uri="{FF2B5EF4-FFF2-40B4-BE49-F238E27FC236}">
                <a16:creationId xmlns:a16="http://schemas.microsoft.com/office/drawing/2014/main" id="{DECF93BF-6536-D6FB-5937-DB06B12BE49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532200" y="1550481"/>
            <a:ext cx="1849038" cy="184903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A1E477E-5E07-886A-B5EC-783FDB8AB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6938" y="294894"/>
            <a:ext cx="3807461" cy="677108"/>
          </a:xfrm>
        </p:spPr>
        <p:txBody>
          <a:bodyPr/>
          <a:lstStyle/>
          <a:p>
            <a:r>
              <a:rPr lang="de-DE" dirty="0"/>
              <a:t>Kettenantrieb </a:t>
            </a:r>
          </a:p>
        </p:txBody>
      </p:sp>
      <p:sp>
        <p:nvSpPr>
          <p:cNvPr id="6" name="Textplatzhalter 2">
            <a:extLst>
              <a:ext uri="{FF2B5EF4-FFF2-40B4-BE49-F238E27FC236}">
                <a16:creationId xmlns:a16="http://schemas.microsoft.com/office/drawing/2014/main" id="{A4CBC400-50C0-7C9A-0871-5E5ACF768F4E}"/>
              </a:ext>
            </a:extLst>
          </p:cNvPr>
          <p:cNvSpPr txBox="1">
            <a:spLocks/>
          </p:cNvSpPr>
          <p:nvPr/>
        </p:nvSpPr>
        <p:spPr>
          <a:xfrm>
            <a:off x="916938" y="1886435"/>
            <a:ext cx="7499984" cy="24929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eaLnBrk="1" hangingPunct="1">
              <a:defRPr b="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eaLnBrk="1" hangingPunct="1">
              <a:defRPr>
                <a:latin typeface="+mn-lt"/>
                <a:ea typeface="+mn-ea"/>
                <a:cs typeface="+mn-cs"/>
              </a:defRPr>
            </a:lvl2pPr>
            <a:lvl3pPr marL="914400" eaLnBrk="1" hangingPunct="1">
              <a:defRPr>
                <a:latin typeface="+mn-lt"/>
                <a:ea typeface="+mn-ea"/>
                <a:cs typeface="+mn-cs"/>
              </a:defRPr>
            </a:lvl3pPr>
            <a:lvl4pPr marL="1371600" eaLnBrk="1" hangingPunct="1">
              <a:defRPr>
                <a:latin typeface="+mn-lt"/>
                <a:ea typeface="+mn-ea"/>
                <a:cs typeface="+mn-cs"/>
              </a:defRPr>
            </a:lvl4pPr>
            <a:lvl5pPr marL="1828800" eaLnBrk="1" hangingPunct="1">
              <a:defRPr>
                <a:latin typeface="+mn-lt"/>
                <a:ea typeface="+mn-ea"/>
                <a:cs typeface="+mn-cs"/>
              </a:defRPr>
            </a:lvl5pPr>
            <a:lvl6pPr marL="2286000" eaLnBrk="1" hangingPunct="1">
              <a:defRPr>
                <a:latin typeface="+mn-lt"/>
                <a:ea typeface="+mn-ea"/>
                <a:cs typeface="+mn-cs"/>
              </a:defRPr>
            </a:lvl6pPr>
            <a:lvl7pPr marL="2743200" eaLnBrk="1" hangingPunct="1">
              <a:defRPr>
                <a:latin typeface="+mn-lt"/>
                <a:ea typeface="+mn-ea"/>
                <a:cs typeface="+mn-cs"/>
              </a:defRPr>
            </a:lvl7pPr>
            <a:lvl8pPr marL="3200400" eaLnBrk="1" hangingPunct="1">
              <a:defRPr>
                <a:latin typeface="+mn-lt"/>
                <a:ea typeface="+mn-ea"/>
                <a:cs typeface="+mn-cs"/>
              </a:defRPr>
            </a:lvl8pPr>
            <a:lvl9pPr marL="3657600" eaLnBrk="1" hangingPunct="1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de-DE" kern="0" dirty="0"/>
              <a:t>Probleme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kern="0" dirty="0"/>
              <a:t>Starke Vibrationen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kern="0" dirty="0"/>
              <a:t>Schlupf</a:t>
            </a:r>
          </a:p>
          <a:p>
            <a:endParaRPr lang="de-DE" kern="0" dirty="0"/>
          </a:p>
          <a:p>
            <a:endParaRPr lang="de-DE" kern="0" dirty="0"/>
          </a:p>
          <a:p>
            <a:endParaRPr lang="de-DE" kern="0" dirty="0"/>
          </a:p>
          <a:p>
            <a:endParaRPr lang="de-DE" kern="0" dirty="0"/>
          </a:p>
          <a:p>
            <a:endParaRPr lang="de-DE" kern="0" dirty="0"/>
          </a:p>
          <a:p>
            <a:endParaRPr lang="de-DE" kern="0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BEE05646-88AD-33E5-FDF5-0CCE95310301}"/>
              </a:ext>
            </a:extLst>
          </p:cNvPr>
          <p:cNvSpPr txBox="1"/>
          <p:nvPr/>
        </p:nvSpPr>
        <p:spPr>
          <a:xfrm>
            <a:off x="870628" y="3673489"/>
            <a:ext cx="369575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Lösung</a:t>
            </a:r>
          </a:p>
          <a:p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Loch des Innengliedes vergrößert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Loch des Außengliedes verkleinert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Belag auf Kettenglieder  </a:t>
            </a: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7D136A88-E6C4-7A7E-B863-10CC25757E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1835" y="3393450"/>
            <a:ext cx="3132841" cy="2291099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DE9BE87E-1036-EAED-0BB2-FC822CC3CB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7308" y="581311"/>
            <a:ext cx="3187368" cy="1971951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77EDB010-44E1-5D35-14DB-B4F330945E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08722" y="1564478"/>
            <a:ext cx="1332680" cy="2814947"/>
          </a:xfrm>
          <a:prstGeom prst="rect">
            <a:avLst/>
          </a:prstGeom>
        </p:spPr>
      </p:pic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9AEA607E-A2C3-0ED3-2852-40DD302C5D1F}"/>
              </a:ext>
            </a:extLst>
          </p:cNvPr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r>
              <a:rPr lang="de-DE"/>
              <a:t>24.03.2023</a:t>
            </a:r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81B65C5E-8F01-0C55-4D52-579941A9D3E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CE852604-4D3B-46CE-898C-78A822F90149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150540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1542F36-20AC-023B-E6FD-D2CAE5A093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251316" cy="1807305"/>
          </a:xfrm>
        </p:spPr>
        <p:txBody>
          <a:bodyPr>
            <a:normAutofit/>
          </a:bodyPr>
          <a:lstStyle/>
          <a:p>
            <a:r>
              <a:rPr lang="de-DE"/>
              <a:t>Kraftübertragung </a:t>
            </a:r>
            <a:br>
              <a:rPr lang="de-DE"/>
            </a:br>
            <a:r>
              <a:rPr lang="de-DE"/>
              <a:t>1.Idee Keilriemen</a:t>
            </a:r>
          </a:p>
        </p:txBody>
      </p:sp>
      <p:sp>
        <p:nvSpPr>
          <p:cNvPr id="6" name="Textplatzhalter 2">
            <a:extLst>
              <a:ext uri="{FF2B5EF4-FFF2-40B4-BE49-F238E27FC236}">
                <a16:creationId xmlns:a16="http://schemas.microsoft.com/office/drawing/2014/main" id="{F59BB791-D116-4A5F-2D9D-558AEB07B3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2333297"/>
            <a:ext cx="4619621" cy="3843666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de-DE" sz="2000"/>
              <a:t>Problem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2000"/>
              <a:t>Schlupf am Riemenrad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de-DE" sz="2000"/>
          </a:p>
          <a:p>
            <a:pPr>
              <a:spcAft>
                <a:spcPts val="600"/>
              </a:spcAft>
            </a:pPr>
            <a:r>
              <a:rPr lang="de-DE" sz="2000"/>
              <a:t>Lösungsversuch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2000"/>
              <a:t>Größere Auflagefläche durch mehrere Gummis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de-DE" sz="2000"/>
          </a:p>
          <a:p>
            <a:pPr>
              <a:spcAft>
                <a:spcPts val="600"/>
              </a:spcAft>
            </a:pPr>
            <a:endParaRPr lang="de-DE" sz="2000"/>
          </a:p>
          <a:p>
            <a:pPr>
              <a:spcAft>
                <a:spcPts val="600"/>
              </a:spcAft>
            </a:pPr>
            <a:endParaRPr lang="de-DE" sz="200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7B3C620-0867-45E0-68C4-BB2F3846F8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77"/>
          <a:stretch/>
        </p:blipFill>
        <p:spPr bwMode="auto"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2842BF0F-AB12-F3CF-E1EA-F0773051A364}"/>
              </a:ext>
            </a:extLst>
          </p:cNvPr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r>
              <a:rPr lang="de-DE"/>
              <a:t>24.03.2023</a:t>
            </a:r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FE1E3E4C-446C-577B-E5C1-7A6476C0A66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CE852604-4D3B-46CE-898C-78A822F90149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400833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1542F36-20AC-023B-E6FD-D2CAE5A093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347066"/>
            <a:ext cx="5319403" cy="697101"/>
          </a:xfrm>
        </p:spPr>
        <p:txBody>
          <a:bodyPr anchor="b">
            <a:normAutofit fontScale="90000"/>
          </a:bodyPr>
          <a:lstStyle/>
          <a:p>
            <a:r>
              <a:rPr lang="de-DE" sz="4800" dirty="0"/>
              <a:t>Kraftübertragung </a:t>
            </a:r>
            <a:br>
              <a:rPr lang="de-DE" sz="4800" dirty="0"/>
            </a:br>
            <a:r>
              <a:rPr lang="de-DE" sz="4800" dirty="0"/>
              <a:t>2.Idee Welle</a:t>
            </a:r>
            <a:endParaRPr lang="de-DE" sz="4600" dirty="0"/>
          </a:p>
        </p:txBody>
      </p:sp>
      <p:sp>
        <p:nvSpPr>
          <p:cNvPr id="14" name="object 14">
            <a:extLst>
              <a:ext uri="{FF2B5EF4-FFF2-40B4-BE49-F238E27FC236}">
                <a16:creationId xmlns:a16="http://schemas.microsoft.com/office/drawing/2014/main" id="{D52F4AA1-5D64-6B95-90D5-857CC3B67B24}"/>
              </a:ext>
            </a:extLst>
          </p:cNvPr>
          <p:cNvSpPr/>
          <p:nvPr/>
        </p:nvSpPr>
        <p:spPr>
          <a:xfrm>
            <a:off x="9177771" y="294894"/>
            <a:ext cx="2097291" cy="6771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4E1F59A-7624-F103-E852-671F3A2A80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80" y="2706624"/>
            <a:ext cx="6894576" cy="3483864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de-DE" sz="2200" dirty="0"/>
              <a:t>Problem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2200" dirty="0"/>
              <a:t>Sehr hoher Verschleiß -&gt; Zahnradfressen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2200" dirty="0"/>
              <a:t>Spiel an der Welle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de-DE" sz="2200" dirty="0"/>
          </a:p>
          <a:p>
            <a:pPr>
              <a:spcAft>
                <a:spcPts val="600"/>
              </a:spcAft>
            </a:pPr>
            <a:r>
              <a:rPr lang="de-DE" sz="2200" dirty="0"/>
              <a:t>Lösungsversuch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2200" dirty="0"/>
              <a:t>Größere Zahnräder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de-DE" sz="2200" dirty="0"/>
          </a:p>
          <a:p>
            <a:pPr>
              <a:spcAft>
                <a:spcPts val="600"/>
              </a:spcAft>
            </a:pPr>
            <a:endParaRPr lang="de-DE" sz="2200" dirty="0"/>
          </a:p>
          <a:p>
            <a:pPr>
              <a:spcAft>
                <a:spcPts val="600"/>
              </a:spcAft>
            </a:pPr>
            <a:endParaRPr lang="de-DE" sz="2200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E3ECE799-E596-9A94-0DA0-9F297B1FDF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6613" y="3643884"/>
            <a:ext cx="2431588" cy="2176272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D208ECF0-8521-D5D6-6068-6CC1DDA275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4447" y="633448"/>
            <a:ext cx="2512452" cy="3429969"/>
          </a:xfrm>
          <a:prstGeom prst="rect">
            <a:avLst/>
          </a:prstGeom>
        </p:spPr>
      </p:pic>
      <p:sp>
        <p:nvSpPr>
          <p:cNvPr id="9" name="Datumsplatzhalter 8">
            <a:extLst>
              <a:ext uri="{FF2B5EF4-FFF2-40B4-BE49-F238E27FC236}">
                <a16:creationId xmlns:a16="http://schemas.microsoft.com/office/drawing/2014/main" id="{8A763B7C-BCBF-AED5-2FA4-FE3C4C6BCF46}"/>
              </a:ext>
            </a:extLst>
          </p:cNvPr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r>
              <a:rPr lang="de-DE"/>
              <a:t>24.03.2023</a:t>
            </a: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CA1DAA0C-E9EE-20C7-345C-14D5468B3EE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CE852604-4D3B-46CE-898C-78A822F90149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574016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3" name="Rectangle 52">
            <a:extLst>
              <a:ext uri="{FF2B5EF4-FFF2-40B4-BE49-F238E27FC236}">
                <a16:creationId xmlns:a16="http://schemas.microsoft.com/office/drawing/2014/main" id="{C29C59CE-9D5A-4E64-9F64-161998AB2D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1542F36-20AC-023B-E6FD-D2CAE5A093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1808" y="365125"/>
            <a:ext cx="5319403" cy="2068086"/>
          </a:xfrm>
        </p:spPr>
        <p:txBody>
          <a:bodyPr anchor="b">
            <a:normAutofit/>
          </a:bodyPr>
          <a:lstStyle/>
          <a:p>
            <a:r>
              <a:rPr lang="de-DE" sz="4600"/>
              <a:t>Kraftübertragung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15A40EB3-7ED5-A787-6813-E17801D1F1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" b="30162"/>
          <a:stretch/>
        </p:blipFill>
        <p:spPr>
          <a:xfrm>
            <a:off x="2" y="2"/>
            <a:ext cx="2873113" cy="2520153"/>
          </a:xfrm>
          <a:custGeom>
            <a:avLst/>
            <a:gdLst/>
            <a:ahLst/>
            <a:cxnLst/>
            <a:rect l="l" t="t" r="r" b="b"/>
            <a:pathLst>
              <a:path w="2873113" h="2520153">
                <a:moveTo>
                  <a:pt x="0" y="0"/>
                </a:moveTo>
                <a:lnTo>
                  <a:pt x="2863050" y="0"/>
                </a:lnTo>
                <a:lnTo>
                  <a:pt x="2860357" y="23417"/>
                </a:lnTo>
                <a:cubicBezTo>
                  <a:pt x="2854714" y="58297"/>
                  <a:pt x="2848787" y="93209"/>
                  <a:pt x="2846577" y="128562"/>
                </a:cubicBezTo>
                <a:cubicBezTo>
                  <a:pt x="2835325" y="313204"/>
                  <a:pt x="2844701" y="497594"/>
                  <a:pt x="2857292" y="681606"/>
                </a:cubicBezTo>
                <a:cubicBezTo>
                  <a:pt x="2874974" y="930009"/>
                  <a:pt x="2873501" y="1179283"/>
                  <a:pt x="2852872" y="1427485"/>
                </a:cubicBezTo>
                <a:cubicBezTo>
                  <a:pt x="2831655" y="1647555"/>
                  <a:pt x="2835660" y="1869138"/>
                  <a:pt x="2864794" y="2088415"/>
                </a:cubicBezTo>
                <a:cubicBezTo>
                  <a:pt x="2882609" y="2212685"/>
                  <a:pt x="2866535" y="2338091"/>
                  <a:pt x="2864794" y="2462992"/>
                </a:cubicBezTo>
                <a:lnTo>
                  <a:pt x="2863832" y="2503401"/>
                </a:lnTo>
                <a:lnTo>
                  <a:pt x="2759379" y="2506812"/>
                </a:lnTo>
                <a:cubicBezTo>
                  <a:pt x="2718815" y="2505399"/>
                  <a:pt x="2678327" y="2501250"/>
                  <a:pt x="2638141" y="2494371"/>
                </a:cubicBezTo>
                <a:cubicBezTo>
                  <a:pt x="2542898" y="2477013"/>
                  <a:pt x="2447655" y="2484775"/>
                  <a:pt x="2352412" y="2491125"/>
                </a:cubicBezTo>
                <a:cubicBezTo>
                  <a:pt x="2090938" y="2508483"/>
                  <a:pt x="1829464" y="2529652"/>
                  <a:pt x="1567101" y="2515539"/>
                </a:cubicBezTo>
                <a:cubicBezTo>
                  <a:pt x="1511098" y="2512576"/>
                  <a:pt x="1456492" y="2499593"/>
                  <a:pt x="1400871" y="2494229"/>
                </a:cubicBezTo>
                <a:cubicBezTo>
                  <a:pt x="1239211" y="2478564"/>
                  <a:pt x="1078187" y="2496912"/>
                  <a:pt x="916909" y="2504391"/>
                </a:cubicBezTo>
                <a:cubicBezTo>
                  <a:pt x="738423" y="2515144"/>
                  <a:pt x="559493" y="2512971"/>
                  <a:pt x="381262" y="2497899"/>
                </a:cubicBezTo>
                <a:cubicBezTo>
                  <a:pt x="284495" y="2488444"/>
                  <a:pt x="187601" y="2485233"/>
                  <a:pt x="90675" y="2486397"/>
                </a:cubicBezTo>
                <a:lnTo>
                  <a:pt x="0" y="2490996"/>
                </a:lnTo>
                <a:close/>
              </a:path>
            </a:pathLst>
          </a:cu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933C9B49-EFEE-8F0E-6E68-2044E666460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094" r="2" b="2"/>
          <a:stretch/>
        </p:blipFill>
        <p:spPr>
          <a:xfrm>
            <a:off x="3060436" y="10"/>
            <a:ext cx="2843573" cy="2524624"/>
          </a:xfrm>
          <a:custGeom>
            <a:avLst/>
            <a:gdLst/>
            <a:ahLst/>
            <a:cxnLst/>
            <a:rect l="l" t="t" r="r" b="b"/>
            <a:pathLst>
              <a:path w="2843573" h="2524634">
                <a:moveTo>
                  <a:pt x="26682" y="0"/>
                </a:moveTo>
                <a:lnTo>
                  <a:pt x="2822452" y="0"/>
                </a:lnTo>
                <a:lnTo>
                  <a:pt x="2820993" y="10824"/>
                </a:lnTo>
                <a:cubicBezTo>
                  <a:pt x="2808235" y="122326"/>
                  <a:pt x="2818697" y="233190"/>
                  <a:pt x="2829285" y="343799"/>
                </a:cubicBezTo>
                <a:cubicBezTo>
                  <a:pt x="2840997" y="479092"/>
                  <a:pt x="2837348" y="615270"/>
                  <a:pt x="2818441" y="749749"/>
                </a:cubicBezTo>
                <a:cubicBezTo>
                  <a:pt x="2807788" y="840800"/>
                  <a:pt x="2808044" y="932796"/>
                  <a:pt x="2819207" y="1023783"/>
                </a:cubicBezTo>
                <a:cubicBezTo>
                  <a:pt x="2837578" y="1193205"/>
                  <a:pt x="2863349" y="1363775"/>
                  <a:pt x="2819207" y="1534090"/>
                </a:cubicBezTo>
                <a:cubicBezTo>
                  <a:pt x="2800453" y="1606554"/>
                  <a:pt x="2806449" y="1682589"/>
                  <a:pt x="2816911" y="1756456"/>
                </a:cubicBezTo>
                <a:cubicBezTo>
                  <a:pt x="2833853" y="1883025"/>
                  <a:pt x="2834796" y="2011227"/>
                  <a:pt x="2819717" y="2138038"/>
                </a:cubicBezTo>
                <a:cubicBezTo>
                  <a:pt x="2811335" y="2205118"/>
                  <a:pt x="2811679" y="2273002"/>
                  <a:pt x="2820738" y="2339992"/>
                </a:cubicBezTo>
                <a:cubicBezTo>
                  <a:pt x="2827117" y="2381582"/>
                  <a:pt x="2826415" y="2423364"/>
                  <a:pt x="2825315" y="2465177"/>
                </a:cubicBezTo>
                <a:lnTo>
                  <a:pt x="2825058" y="2479654"/>
                </a:lnTo>
                <a:lnTo>
                  <a:pt x="2679762" y="2483128"/>
                </a:lnTo>
                <a:cubicBezTo>
                  <a:pt x="2618897" y="2485860"/>
                  <a:pt x="2558084" y="2490067"/>
                  <a:pt x="2497351" y="2496347"/>
                </a:cubicBezTo>
                <a:cubicBezTo>
                  <a:pt x="2332771" y="2513422"/>
                  <a:pt x="2168953" y="2506649"/>
                  <a:pt x="2004501" y="2503544"/>
                </a:cubicBezTo>
                <a:cubicBezTo>
                  <a:pt x="1819728" y="2500017"/>
                  <a:pt x="1634831" y="2501710"/>
                  <a:pt x="1450058" y="2501710"/>
                </a:cubicBezTo>
                <a:cubicBezTo>
                  <a:pt x="1369673" y="2501992"/>
                  <a:pt x="1289796" y="2497193"/>
                  <a:pt x="1209792" y="2489009"/>
                </a:cubicBezTo>
                <a:cubicBezTo>
                  <a:pt x="1093723" y="2477295"/>
                  <a:pt x="978288" y="2491407"/>
                  <a:pt x="863997" y="2510177"/>
                </a:cubicBezTo>
                <a:cubicBezTo>
                  <a:pt x="784361" y="2521298"/>
                  <a:pt x="704102" y="2526010"/>
                  <a:pt x="623857" y="2524289"/>
                </a:cubicBezTo>
                <a:cubicBezTo>
                  <a:pt x="427783" y="2524430"/>
                  <a:pt x="232091" y="2514693"/>
                  <a:pt x="36524" y="2497052"/>
                </a:cubicBezTo>
                <a:lnTo>
                  <a:pt x="13350" y="2496674"/>
                </a:lnTo>
                <a:lnTo>
                  <a:pt x="17533" y="2292198"/>
                </a:lnTo>
                <a:cubicBezTo>
                  <a:pt x="19808" y="2209062"/>
                  <a:pt x="21290" y="2125926"/>
                  <a:pt x="17874" y="2042789"/>
                </a:cubicBezTo>
                <a:cubicBezTo>
                  <a:pt x="8899" y="1823109"/>
                  <a:pt x="-1415" y="1603430"/>
                  <a:pt x="13052" y="1383876"/>
                </a:cubicBezTo>
                <a:cubicBezTo>
                  <a:pt x="22963" y="1233390"/>
                  <a:pt x="35957" y="1082147"/>
                  <a:pt x="31938" y="930905"/>
                </a:cubicBezTo>
                <a:cubicBezTo>
                  <a:pt x="27652" y="775629"/>
                  <a:pt x="13587" y="620983"/>
                  <a:pt x="3274" y="466086"/>
                </a:cubicBezTo>
                <a:cubicBezTo>
                  <a:pt x="-4187" y="352451"/>
                  <a:pt x="1117" y="238378"/>
                  <a:pt x="19079" y="125790"/>
                </a:cubicBezTo>
                <a:cubicBezTo>
                  <a:pt x="25442" y="85647"/>
                  <a:pt x="27250" y="45378"/>
                  <a:pt x="26899" y="5094"/>
                </a:cubicBezTo>
                <a:close/>
              </a:path>
            </a:pathLst>
          </a:custGeom>
        </p:spPr>
      </p:pic>
      <p:sp>
        <p:nvSpPr>
          <p:cNvPr id="55" name="sketch line">
            <a:extLst>
              <a:ext uri="{FF2B5EF4-FFF2-40B4-BE49-F238E27FC236}">
                <a16:creationId xmlns:a16="http://schemas.microsoft.com/office/drawing/2014/main" id="{2EA3E16E-E32B-4992-ADBC-EA9C33A6FE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01809" y="2579272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EBD68ABF-D2F6-3935-10C6-497066F645E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2718" b="12720"/>
          <a:stretch/>
        </p:blipFill>
        <p:spPr>
          <a:xfrm>
            <a:off x="1" y="2716074"/>
            <a:ext cx="5909625" cy="4141924"/>
          </a:xfrm>
          <a:custGeom>
            <a:avLst/>
            <a:gdLst/>
            <a:ahLst/>
            <a:cxnLst/>
            <a:rect l="l" t="t" r="r" b="b"/>
            <a:pathLst>
              <a:path w="5909625" h="4141924">
                <a:moveTo>
                  <a:pt x="1823444" y="1329"/>
                </a:moveTo>
                <a:cubicBezTo>
                  <a:pt x="1893960" y="3895"/>
                  <a:pt x="1964367" y="10183"/>
                  <a:pt x="2034428" y="20181"/>
                </a:cubicBezTo>
                <a:cubicBezTo>
                  <a:pt x="2139449" y="36834"/>
                  <a:pt x="2245360" y="26532"/>
                  <a:pt x="2350889" y="19476"/>
                </a:cubicBezTo>
                <a:cubicBezTo>
                  <a:pt x="2478642" y="10867"/>
                  <a:pt x="2606268" y="6210"/>
                  <a:pt x="2734275" y="20323"/>
                </a:cubicBezTo>
                <a:cubicBezTo>
                  <a:pt x="2825326" y="30483"/>
                  <a:pt x="2916886" y="21029"/>
                  <a:pt x="3008193" y="15383"/>
                </a:cubicBezTo>
                <a:cubicBezTo>
                  <a:pt x="3103486" y="8045"/>
                  <a:pt x="3199137" y="8045"/>
                  <a:pt x="3294430" y="15383"/>
                </a:cubicBezTo>
                <a:cubicBezTo>
                  <a:pt x="3381546" y="22750"/>
                  <a:pt x="3469080" y="21000"/>
                  <a:pt x="3555904" y="10161"/>
                </a:cubicBezTo>
                <a:cubicBezTo>
                  <a:pt x="3657497" y="-1693"/>
                  <a:pt x="3759089" y="7480"/>
                  <a:pt x="3860682" y="16089"/>
                </a:cubicBezTo>
                <a:cubicBezTo>
                  <a:pt x="4039485" y="31472"/>
                  <a:pt x="4218161" y="24557"/>
                  <a:pt x="4396583" y="13266"/>
                </a:cubicBezTo>
                <a:cubicBezTo>
                  <a:pt x="4519422" y="6041"/>
                  <a:pt x="4642589" y="10007"/>
                  <a:pt x="4764856" y="25121"/>
                </a:cubicBezTo>
                <a:cubicBezTo>
                  <a:pt x="4813493" y="30483"/>
                  <a:pt x="4862258" y="29496"/>
                  <a:pt x="4911023" y="30483"/>
                </a:cubicBezTo>
                <a:cubicBezTo>
                  <a:pt x="4915721" y="30625"/>
                  <a:pt x="4920801" y="29108"/>
                  <a:pt x="4925690" y="28984"/>
                </a:cubicBezTo>
                <a:lnTo>
                  <a:pt x="4927821" y="30065"/>
                </a:lnTo>
                <a:lnTo>
                  <a:pt x="4960258" y="27641"/>
                </a:lnTo>
                <a:lnTo>
                  <a:pt x="4964870" y="27986"/>
                </a:lnTo>
                <a:lnTo>
                  <a:pt x="4964882" y="27978"/>
                </a:lnTo>
                <a:cubicBezTo>
                  <a:pt x="4969755" y="27908"/>
                  <a:pt x="4974899" y="29284"/>
                  <a:pt x="4979471" y="28790"/>
                </a:cubicBezTo>
                <a:cubicBezTo>
                  <a:pt x="5154578" y="12123"/>
                  <a:pt x="5330536" y="9611"/>
                  <a:pt x="5505974" y="21310"/>
                </a:cubicBezTo>
                <a:cubicBezTo>
                  <a:pt x="5586740" y="25614"/>
                  <a:pt x="5667442" y="25544"/>
                  <a:pt x="5748129" y="23092"/>
                </a:cubicBezTo>
                <a:lnTo>
                  <a:pt x="5892006" y="15658"/>
                </a:lnTo>
                <a:lnTo>
                  <a:pt x="5894187" y="91357"/>
                </a:lnTo>
                <a:cubicBezTo>
                  <a:pt x="5891252" y="119679"/>
                  <a:pt x="5887042" y="148001"/>
                  <a:pt x="5881429" y="176068"/>
                </a:cubicBezTo>
                <a:cubicBezTo>
                  <a:pt x="5868671" y="240494"/>
                  <a:pt x="5878112" y="303645"/>
                  <a:pt x="5888063" y="367433"/>
                </a:cubicBezTo>
                <a:cubicBezTo>
                  <a:pt x="5896291" y="414790"/>
                  <a:pt x="5896291" y="463218"/>
                  <a:pt x="5888063" y="510574"/>
                </a:cubicBezTo>
                <a:cubicBezTo>
                  <a:pt x="5868926" y="612636"/>
                  <a:pt x="5879515" y="714697"/>
                  <a:pt x="5889083" y="815610"/>
                </a:cubicBezTo>
                <a:cubicBezTo>
                  <a:pt x="5901841" y="951224"/>
                  <a:pt x="5908220" y="1085690"/>
                  <a:pt x="5876326" y="1220284"/>
                </a:cubicBezTo>
                <a:cubicBezTo>
                  <a:pt x="5856296" y="1304994"/>
                  <a:pt x="5872754" y="1390981"/>
                  <a:pt x="5883342" y="1475437"/>
                </a:cubicBezTo>
                <a:cubicBezTo>
                  <a:pt x="5891354" y="1538243"/>
                  <a:pt x="5892298" y="1601751"/>
                  <a:pt x="5886149" y="1664761"/>
                </a:cubicBezTo>
                <a:cubicBezTo>
                  <a:pt x="5876836" y="1760329"/>
                  <a:pt x="5880140" y="1856713"/>
                  <a:pt x="5895972" y="1951426"/>
                </a:cubicBezTo>
                <a:cubicBezTo>
                  <a:pt x="5905362" y="2004791"/>
                  <a:pt x="5901727" y="2059623"/>
                  <a:pt x="5885384" y="2111279"/>
                </a:cubicBezTo>
                <a:cubicBezTo>
                  <a:pt x="5861527" y="2185401"/>
                  <a:pt x="5875943" y="2261054"/>
                  <a:pt x="5885384" y="2335942"/>
                </a:cubicBezTo>
                <a:cubicBezTo>
                  <a:pt x="5899545" y="2453440"/>
                  <a:pt x="5916513" y="2570683"/>
                  <a:pt x="5906434" y="2689584"/>
                </a:cubicBezTo>
                <a:cubicBezTo>
                  <a:pt x="5904839" y="2722155"/>
                  <a:pt x="5900310" y="2754521"/>
                  <a:pt x="5892910" y="2786288"/>
                </a:cubicBezTo>
                <a:cubicBezTo>
                  <a:pt x="5859473" y="2908978"/>
                  <a:pt x="5857980" y="3038188"/>
                  <a:pt x="5888573" y="3161618"/>
                </a:cubicBezTo>
                <a:cubicBezTo>
                  <a:pt x="5920978" y="3294426"/>
                  <a:pt x="5914089" y="3426468"/>
                  <a:pt x="5880791" y="3558127"/>
                </a:cubicBezTo>
                <a:cubicBezTo>
                  <a:pt x="5844074" y="3697862"/>
                  <a:pt x="5840847" y="3844294"/>
                  <a:pt x="5871350" y="3985509"/>
                </a:cubicBezTo>
                <a:lnTo>
                  <a:pt x="5884107" y="4141924"/>
                </a:lnTo>
                <a:lnTo>
                  <a:pt x="0" y="4141924"/>
                </a:lnTo>
                <a:lnTo>
                  <a:pt x="0" y="18996"/>
                </a:lnTo>
                <a:lnTo>
                  <a:pt x="114789" y="16636"/>
                </a:lnTo>
                <a:cubicBezTo>
                  <a:pt x="229350" y="12949"/>
                  <a:pt x="343737" y="7904"/>
                  <a:pt x="457838" y="9315"/>
                </a:cubicBezTo>
                <a:cubicBezTo>
                  <a:pt x="553081" y="10444"/>
                  <a:pt x="648070" y="31612"/>
                  <a:pt x="743567" y="27661"/>
                </a:cubicBezTo>
                <a:cubicBezTo>
                  <a:pt x="1032979" y="16089"/>
                  <a:pt x="1322518" y="19899"/>
                  <a:pt x="1611803" y="4799"/>
                </a:cubicBezTo>
                <a:cubicBezTo>
                  <a:pt x="1682301" y="-85"/>
                  <a:pt x="1752927" y="-1238"/>
                  <a:pt x="1823444" y="1329"/>
                </a:cubicBezTo>
                <a:close/>
              </a:path>
            </a:pathLst>
          </a:custGeom>
        </p:spPr>
      </p:pic>
      <p:sp>
        <p:nvSpPr>
          <p:cNvPr id="6" name="Textplatzhalter 2">
            <a:extLst>
              <a:ext uri="{FF2B5EF4-FFF2-40B4-BE49-F238E27FC236}">
                <a16:creationId xmlns:a16="http://schemas.microsoft.com/office/drawing/2014/main" id="{F59BB791-D116-4A5F-2D9D-558AEB07B3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01809" y="2846851"/>
            <a:ext cx="4851990" cy="3330111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de-DE" sz="2200" dirty="0"/>
              <a:t>Lösung</a:t>
            </a:r>
          </a:p>
          <a:p>
            <a:pPr>
              <a:spcAft>
                <a:spcPts val="600"/>
              </a:spcAft>
            </a:pPr>
            <a:endParaRPr lang="de-DE" sz="22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2200" dirty="0"/>
              <a:t>Kraftübertragung mittels Seilwinde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2200" dirty="0"/>
              <a:t>Behebung des Schlupfes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2200" dirty="0"/>
              <a:t>Sehr geringer Verschleiß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2200" dirty="0"/>
              <a:t>Einfach wartbar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2200" dirty="0"/>
              <a:t>Andere Werkzeuge können aufgenommen werden</a:t>
            </a:r>
          </a:p>
        </p:txBody>
      </p:sp>
      <p:sp>
        <p:nvSpPr>
          <p:cNvPr id="3" name="object 14">
            <a:extLst>
              <a:ext uri="{FF2B5EF4-FFF2-40B4-BE49-F238E27FC236}">
                <a16:creationId xmlns:a16="http://schemas.microsoft.com/office/drawing/2014/main" id="{14321722-14AD-234A-3D1B-FFB336DA432E}"/>
              </a:ext>
            </a:extLst>
          </p:cNvPr>
          <p:cNvSpPr/>
          <p:nvPr/>
        </p:nvSpPr>
        <p:spPr>
          <a:xfrm>
            <a:off x="9177771" y="294894"/>
            <a:ext cx="2097291" cy="67710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Datumsplatzhalter 8">
            <a:extLst>
              <a:ext uri="{FF2B5EF4-FFF2-40B4-BE49-F238E27FC236}">
                <a16:creationId xmlns:a16="http://schemas.microsoft.com/office/drawing/2014/main" id="{04A02E64-19C9-C681-2F4A-601F469332D9}"/>
              </a:ext>
            </a:extLst>
          </p:cNvPr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r>
              <a:rPr lang="de-DE"/>
              <a:t>24.03.2023</a:t>
            </a: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206F322D-2490-3E8A-44F0-CEAF8AB48B2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CE852604-4D3B-46CE-898C-78A822F90149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537776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1542F36-20AC-023B-E6FD-D2CAE5A093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1808" y="365125"/>
            <a:ext cx="5319403" cy="2068086"/>
          </a:xfrm>
        </p:spPr>
        <p:txBody>
          <a:bodyPr anchor="b">
            <a:normAutofit/>
          </a:bodyPr>
          <a:lstStyle/>
          <a:p>
            <a:r>
              <a:rPr lang="de-DE" sz="4600" dirty="0"/>
              <a:t>Liftgruppe</a:t>
            </a:r>
            <a:br>
              <a:rPr lang="de-DE" sz="4600" dirty="0"/>
            </a:br>
            <a:endParaRPr lang="de-DE" sz="4600" dirty="0"/>
          </a:p>
        </p:txBody>
      </p:sp>
      <p:sp>
        <p:nvSpPr>
          <p:cNvPr id="6" name="Textplatzhalter 2">
            <a:extLst>
              <a:ext uri="{FF2B5EF4-FFF2-40B4-BE49-F238E27FC236}">
                <a16:creationId xmlns:a16="http://schemas.microsoft.com/office/drawing/2014/main" id="{F59BB791-D116-4A5F-2D9D-558AEB07B3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01809" y="2846851"/>
            <a:ext cx="4851990" cy="3330111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de-DE" sz="2200" dirty="0"/>
              <a:t>Problem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2200" dirty="0"/>
              <a:t>Zu viel Spiel 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de-DE" sz="2200" dirty="0"/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de-DE" sz="2200" dirty="0"/>
          </a:p>
          <a:p>
            <a:pPr>
              <a:spcAft>
                <a:spcPts val="600"/>
              </a:spcAft>
            </a:pPr>
            <a:r>
              <a:rPr lang="de-DE" sz="2200" dirty="0"/>
              <a:t>Lösung 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2200" dirty="0"/>
              <a:t>Hinzufügen einer Führung für oben &amp; unten</a:t>
            </a:r>
          </a:p>
          <a:p>
            <a:pPr>
              <a:spcAft>
                <a:spcPts val="600"/>
              </a:spcAft>
            </a:pPr>
            <a:endParaRPr lang="de-DE" sz="2200" dirty="0"/>
          </a:p>
        </p:txBody>
      </p:sp>
      <p:pic>
        <p:nvPicPr>
          <p:cNvPr id="7" name="Grafik 6" descr="Ein Bild, das Boden enthält.&#10;&#10;Automatisch generierte Beschreibung">
            <a:extLst>
              <a:ext uri="{FF2B5EF4-FFF2-40B4-BE49-F238E27FC236}">
                <a16:creationId xmlns:a16="http://schemas.microsoft.com/office/drawing/2014/main" id="{BBE97935-6412-3914-1514-11C1CB70F4D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4064"/>
            <a:ext cx="2589798" cy="3453064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046D7596-62FD-A125-4E50-F05310D50D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013" y="3584061"/>
            <a:ext cx="2585357" cy="2393849"/>
          </a:xfrm>
          <a:prstGeom prst="rect">
            <a:avLst/>
          </a:prstGeom>
        </p:spPr>
      </p:pic>
      <p:sp>
        <p:nvSpPr>
          <p:cNvPr id="14" name="object 14">
            <a:extLst>
              <a:ext uri="{FF2B5EF4-FFF2-40B4-BE49-F238E27FC236}">
                <a16:creationId xmlns:a16="http://schemas.microsoft.com/office/drawing/2014/main" id="{D52F4AA1-5D64-6B95-90D5-857CC3B67B24}"/>
              </a:ext>
            </a:extLst>
          </p:cNvPr>
          <p:cNvSpPr/>
          <p:nvPr/>
        </p:nvSpPr>
        <p:spPr>
          <a:xfrm>
            <a:off x="9177771" y="294894"/>
            <a:ext cx="2097291" cy="6771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" name="Grafik 7" descr="Ein Bild, das Im Haus enthält.&#10;&#10;Automatisch generierte Beschreibung">
            <a:extLst>
              <a:ext uri="{FF2B5EF4-FFF2-40B4-BE49-F238E27FC236}">
                <a16:creationId xmlns:a16="http://schemas.microsoft.com/office/drawing/2014/main" id="{CBC25179-5980-AAA5-AFB8-EF832C46A43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224"/>
          <a:stretch/>
        </p:blipFill>
        <p:spPr>
          <a:xfrm>
            <a:off x="2719121" y="0"/>
            <a:ext cx="3100566" cy="5981700"/>
          </a:xfrm>
          <a:prstGeom prst="rect">
            <a:avLst/>
          </a:prstGeom>
        </p:spPr>
      </p:pic>
      <p:sp>
        <p:nvSpPr>
          <p:cNvPr id="11" name="Datumsplatzhalter 10">
            <a:extLst>
              <a:ext uri="{FF2B5EF4-FFF2-40B4-BE49-F238E27FC236}">
                <a16:creationId xmlns:a16="http://schemas.microsoft.com/office/drawing/2014/main" id="{DF213F59-2A8F-4EEF-4704-E2120A2AFFC5}"/>
              </a:ext>
            </a:extLst>
          </p:cNvPr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r>
              <a:rPr lang="de-DE"/>
              <a:t>24.03.2023</a:t>
            </a:r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E206778D-5C35-F8E1-7E0D-6154B39515A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CE852604-4D3B-46CE-898C-78A822F90149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007333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0A3DA3E3-76D3-C80B-E4CF-1366366516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1273502" y="142409"/>
            <a:ext cx="5043054" cy="6702241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D1542F36-20AC-023B-E6FD-D2CAE5A093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908" y="443884"/>
            <a:ext cx="5319403" cy="697101"/>
          </a:xfrm>
        </p:spPr>
        <p:txBody>
          <a:bodyPr anchor="b">
            <a:normAutofit fontScale="90000"/>
          </a:bodyPr>
          <a:lstStyle/>
          <a:p>
            <a:r>
              <a:rPr lang="de-DE" sz="4600" dirty="0"/>
              <a:t>Gabel</a:t>
            </a:r>
          </a:p>
        </p:txBody>
      </p:sp>
      <p:sp>
        <p:nvSpPr>
          <p:cNvPr id="14" name="object 14">
            <a:extLst>
              <a:ext uri="{FF2B5EF4-FFF2-40B4-BE49-F238E27FC236}">
                <a16:creationId xmlns:a16="http://schemas.microsoft.com/office/drawing/2014/main" id="{D52F4AA1-5D64-6B95-90D5-857CC3B67B24}"/>
              </a:ext>
            </a:extLst>
          </p:cNvPr>
          <p:cNvSpPr/>
          <p:nvPr/>
        </p:nvSpPr>
        <p:spPr>
          <a:xfrm>
            <a:off x="9177771" y="294894"/>
            <a:ext cx="2097291" cy="6771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6" name="Grafik 15" descr="Ein Bild, das Boden enthält.&#10;&#10;Automatisch generierte Beschreibung">
            <a:extLst>
              <a:ext uri="{FF2B5EF4-FFF2-40B4-BE49-F238E27FC236}">
                <a16:creationId xmlns:a16="http://schemas.microsoft.com/office/drawing/2014/main" id="{39F63AD8-2C8E-4BF5-43E9-BEBB2C55DC4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7173" y="2843232"/>
            <a:ext cx="2378869" cy="3171825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983D1E48-9C06-CF01-66FD-6DBAE25641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46150" y="972002"/>
            <a:ext cx="1874130" cy="2981864"/>
          </a:xfrm>
          <a:prstGeom prst="rect">
            <a:avLst/>
          </a:prstGeom>
        </p:spPr>
      </p:pic>
      <p:pic>
        <p:nvPicPr>
          <p:cNvPr id="21" name="Grafik 20" descr="Pfeil: Nach rechts drehen mit einfarbiger Füllung">
            <a:extLst>
              <a:ext uri="{FF2B5EF4-FFF2-40B4-BE49-F238E27FC236}">
                <a16:creationId xmlns:a16="http://schemas.microsoft.com/office/drawing/2014/main" id="{D6D8647D-8CF4-47B1-57AB-954E3D78F77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162228" y="1259859"/>
            <a:ext cx="1454379" cy="1454379"/>
          </a:xfrm>
          <a:prstGeom prst="rect">
            <a:avLst/>
          </a:prstGeom>
        </p:spPr>
      </p:pic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55316E11-406A-4298-C0FA-0C428DE828CB}"/>
              </a:ext>
            </a:extLst>
          </p:cNvPr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r>
              <a:rPr lang="de-DE"/>
              <a:t>24.03.2023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91CA568-68AF-BA49-99AE-F359DB9F9151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CE852604-4D3B-46CE-898C-78A822F90149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686666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706B047-5997-C203-47BB-80FCD12055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6938" y="294894"/>
            <a:ext cx="3807461" cy="1354217"/>
          </a:xfrm>
        </p:spPr>
        <p:txBody>
          <a:bodyPr/>
          <a:lstStyle/>
          <a:p>
            <a:r>
              <a:rPr lang="de-DE" dirty="0"/>
              <a:t>Software &amp; Steuerung</a:t>
            </a:r>
          </a:p>
        </p:txBody>
      </p:sp>
      <p:sp>
        <p:nvSpPr>
          <p:cNvPr id="7" name="object 14">
            <a:extLst>
              <a:ext uri="{FF2B5EF4-FFF2-40B4-BE49-F238E27FC236}">
                <a16:creationId xmlns:a16="http://schemas.microsoft.com/office/drawing/2014/main" id="{F245E6C1-46FE-A098-485F-1FAB8FFD557F}"/>
              </a:ext>
            </a:extLst>
          </p:cNvPr>
          <p:cNvSpPr/>
          <p:nvPr/>
        </p:nvSpPr>
        <p:spPr>
          <a:xfrm>
            <a:off x="9177771" y="294894"/>
            <a:ext cx="2097291" cy="6771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Datumsplatzhalter 12">
            <a:extLst>
              <a:ext uri="{FF2B5EF4-FFF2-40B4-BE49-F238E27FC236}">
                <a16:creationId xmlns:a16="http://schemas.microsoft.com/office/drawing/2014/main" id="{7E7EC26D-7229-7F1F-FF1A-B34B942F3545}"/>
              </a:ext>
            </a:extLst>
          </p:cNvPr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r>
              <a:rPr lang="de-DE"/>
              <a:t>24.03.2023</a:t>
            </a:r>
          </a:p>
        </p:txBody>
      </p:sp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DB64EBFC-0D16-CD71-C5F8-B4090085D26A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CE852604-4D3B-46CE-898C-78A822F90149}" type="slidenum">
              <a:rPr lang="de-DE" smtClean="0"/>
              <a:t>18</a:t>
            </a:fld>
            <a:endParaRPr lang="de-DE"/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376634BC-FB9D-4AE9-9CAD-2AF9BB95BA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244"/>
          <a:stretch/>
        </p:blipFill>
        <p:spPr bwMode="auto">
          <a:xfrm>
            <a:off x="3014665" y="1538632"/>
            <a:ext cx="6162670" cy="4272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51606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706B047-5997-C203-47BB-80FCD12055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6938" y="294894"/>
            <a:ext cx="3807461" cy="677108"/>
          </a:xfrm>
        </p:spPr>
        <p:txBody>
          <a:bodyPr/>
          <a:lstStyle/>
          <a:p>
            <a:r>
              <a:rPr lang="de-DE" dirty="0"/>
              <a:t>Umsetzung</a:t>
            </a:r>
          </a:p>
        </p:txBody>
      </p:sp>
      <p:sp>
        <p:nvSpPr>
          <p:cNvPr id="7" name="object 14">
            <a:extLst>
              <a:ext uri="{FF2B5EF4-FFF2-40B4-BE49-F238E27FC236}">
                <a16:creationId xmlns:a16="http://schemas.microsoft.com/office/drawing/2014/main" id="{F245E6C1-46FE-A098-485F-1FAB8FFD557F}"/>
              </a:ext>
            </a:extLst>
          </p:cNvPr>
          <p:cNvSpPr/>
          <p:nvPr/>
        </p:nvSpPr>
        <p:spPr>
          <a:xfrm>
            <a:off x="9177771" y="294894"/>
            <a:ext cx="2097291" cy="6771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0" name="Picture 4">
            <a:extLst>
              <a:ext uri="{FF2B5EF4-FFF2-40B4-BE49-F238E27FC236}">
                <a16:creationId xmlns:a16="http://schemas.microsoft.com/office/drawing/2014/main" id="{944DDED2-571B-8C5E-BE29-E59D280AF8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244"/>
          <a:stretch/>
        </p:blipFill>
        <p:spPr bwMode="auto">
          <a:xfrm>
            <a:off x="916938" y="3790950"/>
            <a:ext cx="1086855" cy="753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Rechteck 40">
            <a:extLst>
              <a:ext uri="{FF2B5EF4-FFF2-40B4-BE49-F238E27FC236}">
                <a16:creationId xmlns:a16="http://schemas.microsoft.com/office/drawing/2014/main" id="{1DEE99E0-E9AD-954F-8353-302B508F2AA6}"/>
              </a:ext>
            </a:extLst>
          </p:cNvPr>
          <p:cNvSpPr/>
          <p:nvPr/>
        </p:nvSpPr>
        <p:spPr>
          <a:xfrm>
            <a:off x="2638425" y="3429000"/>
            <a:ext cx="1828800" cy="2247900"/>
          </a:xfrm>
          <a:prstGeom prst="rect">
            <a:avLst/>
          </a:prstGeom>
          <a:solidFill>
            <a:srgbClr val="47922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D1D6266E-7980-DF25-BD83-B9888965A04F}"/>
              </a:ext>
            </a:extLst>
          </p:cNvPr>
          <p:cNvSpPr txBox="1"/>
          <p:nvPr/>
        </p:nvSpPr>
        <p:spPr>
          <a:xfrm rot="19757864">
            <a:off x="4460934" y="4419652"/>
            <a:ext cx="655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Wifi</a:t>
            </a: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9D62651A-16A3-AE8C-F3A5-450D77E38CEE}"/>
              </a:ext>
            </a:extLst>
          </p:cNvPr>
          <p:cNvSpPr/>
          <p:nvPr/>
        </p:nvSpPr>
        <p:spPr>
          <a:xfrm>
            <a:off x="5366557" y="4191000"/>
            <a:ext cx="2097291" cy="504825"/>
          </a:xfrm>
          <a:prstGeom prst="rect">
            <a:avLst/>
          </a:prstGeom>
          <a:solidFill>
            <a:srgbClr val="47922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ESP-WIFI-Module</a:t>
            </a:r>
          </a:p>
        </p:txBody>
      </p:sp>
      <p:sp>
        <p:nvSpPr>
          <p:cNvPr id="45" name="Pfeil: nach rechts 44">
            <a:extLst>
              <a:ext uri="{FF2B5EF4-FFF2-40B4-BE49-F238E27FC236}">
                <a16:creationId xmlns:a16="http://schemas.microsoft.com/office/drawing/2014/main" id="{E9655E0A-6753-D231-3C96-0C847A182D4F}"/>
              </a:ext>
            </a:extLst>
          </p:cNvPr>
          <p:cNvSpPr/>
          <p:nvPr/>
        </p:nvSpPr>
        <p:spPr>
          <a:xfrm>
            <a:off x="2101215" y="4049303"/>
            <a:ext cx="560070" cy="6667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B152E804-1FFC-2C44-7D1F-AACE0E169004}"/>
              </a:ext>
            </a:extLst>
          </p:cNvPr>
          <p:cNvSpPr/>
          <p:nvPr/>
        </p:nvSpPr>
        <p:spPr>
          <a:xfrm>
            <a:off x="8837295" y="3200400"/>
            <a:ext cx="2686050" cy="2247900"/>
          </a:xfrm>
          <a:prstGeom prst="rect">
            <a:avLst/>
          </a:prstGeom>
          <a:solidFill>
            <a:srgbClr val="47922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7" name="Textfeld 46">
            <a:extLst>
              <a:ext uri="{FF2B5EF4-FFF2-40B4-BE49-F238E27FC236}">
                <a16:creationId xmlns:a16="http://schemas.microsoft.com/office/drawing/2014/main" id="{0B3279DF-1396-FD9D-E16D-EA1C6A2859EB}"/>
              </a:ext>
            </a:extLst>
          </p:cNvPr>
          <p:cNvSpPr txBox="1"/>
          <p:nvPr/>
        </p:nvSpPr>
        <p:spPr>
          <a:xfrm>
            <a:off x="9553575" y="3311009"/>
            <a:ext cx="2097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bg1"/>
                </a:solidFill>
              </a:rPr>
              <a:t>Activity</a:t>
            </a:r>
            <a:r>
              <a:rPr lang="de-DE" dirty="0">
                <a:solidFill>
                  <a:schemeClr val="bg1"/>
                </a:solidFill>
              </a:rPr>
              <a:t> Bot</a:t>
            </a:r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34C31641-9F95-DA46-D180-00A79F1B8137}"/>
              </a:ext>
            </a:extLst>
          </p:cNvPr>
          <p:cNvSpPr/>
          <p:nvPr/>
        </p:nvSpPr>
        <p:spPr>
          <a:xfrm>
            <a:off x="9060872" y="3790950"/>
            <a:ext cx="2331087" cy="2667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SerialListener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49" name="Pfeil: nach rechts 48">
            <a:extLst>
              <a:ext uri="{FF2B5EF4-FFF2-40B4-BE49-F238E27FC236}">
                <a16:creationId xmlns:a16="http://schemas.microsoft.com/office/drawing/2014/main" id="{5CC77E41-57B0-A344-56E7-4C5F249C8BCC}"/>
              </a:ext>
            </a:extLst>
          </p:cNvPr>
          <p:cNvSpPr/>
          <p:nvPr/>
        </p:nvSpPr>
        <p:spPr>
          <a:xfrm rot="5400000">
            <a:off x="9240202" y="4437698"/>
            <a:ext cx="560070" cy="6667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0" name="Pfeil: nach rechts 49">
            <a:extLst>
              <a:ext uri="{FF2B5EF4-FFF2-40B4-BE49-F238E27FC236}">
                <a16:creationId xmlns:a16="http://schemas.microsoft.com/office/drawing/2014/main" id="{3658A8DC-7C27-C3AE-5BE1-CF939BCC5574}"/>
              </a:ext>
            </a:extLst>
          </p:cNvPr>
          <p:cNvSpPr/>
          <p:nvPr/>
        </p:nvSpPr>
        <p:spPr>
          <a:xfrm rot="5400000">
            <a:off x="10650855" y="4437699"/>
            <a:ext cx="560070" cy="6667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28321676-B059-8EF6-895D-BEF1DF6C46A1}"/>
              </a:ext>
            </a:extLst>
          </p:cNvPr>
          <p:cNvSpPr/>
          <p:nvPr/>
        </p:nvSpPr>
        <p:spPr>
          <a:xfrm>
            <a:off x="8984067" y="4811184"/>
            <a:ext cx="1072340" cy="2667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ABDrive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5924C9D2-969C-8A7E-9BB4-C885DF38633B}"/>
              </a:ext>
            </a:extLst>
          </p:cNvPr>
          <p:cNvSpPr/>
          <p:nvPr/>
        </p:nvSpPr>
        <p:spPr>
          <a:xfrm>
            <a:off x="10361382" y="4811184"/>
            <a:ext cx="1072340" cy="2667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Servo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53" name="Textfeld 52">
            <a:extLst>
              <a:ext uri="{FF2B5EF4-FFF2-40B4-BE49-F238E27FC236}">
                <a16:creationId xmlns:a16="http://schemas.microsoft.com/office/drawing/2014/main" id="{9063607F-F43C-7138-DC78-8610967494C3}"/>
              </a:ext>
            </a:extLst>
          </p:cNvPr>
          <p:cNvSpPr txBox="1"/>
          <p:nvPr/>
        </p:nvSpPr>
        <p:spPr>
          <a:xfrm>
            <a:off x="2638425" y="3496139"/>
            <a:ext cx="1933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Stapler_main.java</a:t>
            </a:r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0892A802-3AEA-367C-06E4-81FE107F7D94}"/>
              </a:ext>
            </a:extLst>
          </p:cNvPr>
          <p:cNvSpPr/>
          <p:nvPr/>
        </p:nvSpPr>
        <p:spPr>
          <a:xfrm>
            <a:off x="2773073" y="3949291"/>
            <a:ext cx="1559503" cy="2667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Xbox_Thread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55" name="Pfeil: nach rechts 54">
            <a:extLst>
              <a:ext uri="{FF2B5EF4-FFF2-40B4-BE49-F238E27FC236}">
                <a16:creationId xmlns:a16="http://schemas.microsoft.com/office/drawing/2014/main" id="{814A7785-06E5-8772-B2DF-61DD5DE796A7}"/>
              </a:ext>
            </a:extLst>
          </p:cNvPr>
          <p:cNvSpPr/>
          <p:nvPr/>
        </p:nvSpPr>
        <p:spPr>
          <a:xfrm rot="5400000">
            <a:off x="3296600" y="4533173"/>
            <a:ext cx="560070" cy="6667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6" name="Rechteck 55">
            <a:extLst>
              <a:ext uri="{FF2B5EF4-FFF2-40B4-BE49-F238E27FC236}">
                <a16:creationId xmlns:a16="http://schemas.microsoft.com/office/drawing/2014/main" id="{4301DB15-91AC-065D-69C3-89E452F2173A}"/>
              </a:ext>
            </a:extLst>
          </p:cNvPr>
          <p:cNvSpPr/>
          <p:nvPr/>
        </p:nvSpPr>
        <p:spPr>
          <a:xfrm>
            <a:off x="2792121" y="4930367"/>
            <a:ext cx="1559503" cy="2667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Socket</a:t>
            </a:r>
          </a:p>
        </p:txBody>
      </p:sp>
      <p:sp>
        <p:nvSpPr>
          <p:cNvPr id="57" name="Pfeil: nach rechts 56">
            <a:extLst>
              <a:ext uri="{FF2B5EF4-FFF2-40B4-BE49-F238E27FC236}">
                <a16:creationId xmlns:a16="http://schemas.microsoft.com/office/drawing/2014/main" id="{5AB90329-A644-D5BC-5982-769497A5FBC2}"/>
              </a:ext>
            </a:extLst>
          </p:cNvPr>
          <p:cNvSpPr/>
          <p:nvPr/>
        </p:nvSpPr>
        <p:spPr>
          <a:xfrm rot="19615856">
            <a:off x="4433148" y="4744546"/>
            <a:ext cx="888803" cy="9885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8" name="Pfeil: nach rechts 57">
            <a:extLst>
              <a:ext uri="{FF2B5EF4-FFF2-40B4-BE49-F238E27FC236}">
                <a16:creationId xmlns:a16="http://schemas.microsoft.com/office/drawing/2014/main" id="{5880B3B3-630B-56E8-D5EE-728F775A8F95}"/>
              </a:ext>
            </a:extLst>
          </p:cNvPr>
          <p:cNvSpPr/>
          <p:nvPr/>
        </p:nvSpPr>
        <p:spPr>
          <a:xfrm rot="20568068">
            <a:off x="7514675" y="4097227"/>
            <a:ext cx="1483788" cy="12701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9" name="Textfeld 58">
            <a:extLst>
              <a:ext uri="{FF2B5EF4-FFF2-40B4-BE49-F238E27FC236}">
                <a16:creationId xmlns:a16="http://schemas.microsoft.com/office/drawing/2014/main" id="{6AE3B3EB-3CFD-9D00-FF44-142D075BE03B}"/>
              </a:ext>
            </a:extLst>
          </p:cNvPr>
          <p:cNvSpPr txBox="1"/>
          <p:nvPr/>
        </p:nvSpPr>
        <p:spPr>
          <a:xfrm rot="20503117">
            <a:off x="7753486" y="3783468"/>
            <a:ext cx="859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Serial</a:t>
            </a:r>
          </a:p>
        </p:txBody>
      </p:sp>
      <p:sp>
        <p:nvSpPr>
          <p:cNvPr id="60" name="Textfeld 59">
            <a:extLst>
              <a:ext uri="{FF2B5EF4-FFF2-40B4-BE49-F238E27FC236}">
                <a16:creationId xmlns:a16="http://schemas.microsoft.com/office/drawing/2014/main" id="{80E6BE06-47DF-E05C-37DC-F097E803C49B}"/>
              </a:ext>
            </a:extLst>
          </p:cNvPr>
          <p:cNvSpPr txBox="1"/>
          <p:nvPr/>
        </p:nvSpPr>
        <p:spPr>
          <a:xfrm>
            <a:off x="916938" y="1170638"/>
            <a:ext cx="8795613" cy="23576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600" dirty="0"/>
              <a:t>1. Steuerung über Xbox Controller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600" dirty="0"/>
              <a:t>Praktischer als Maus &amp; Tastatur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600" dirty="0"/>
              <a:t>Praktischer als GUI</a:t>
            </a:r>
          </a:p>
          <a:p>
            <a:pPr>
              <a:lnSpc>
                <a:spcPct val="150000"/>
              </a:lnSpc>
            </a:pPr>
            <a:r>
              <a:rPr lang="de-DE" sz="1600" dirty="0"/>
              <a:t>2. Protokoll besteht nur aus den Eingaben des Controllers, welche per Wifi an den Bot gesendet werden</a:t>
            </a:r>
          </a:p>
          <a:p>
            <a:pPr>
              <a:lnSpc>
                <a:spcPct val="150000"/>
              </a:lnSpc>
            </a:pPr>
            <a:r>
              <a:rPr lang="de-DE" sz="1600" dirty="0"/>
              <a:t>3. Keine Eingabeüberprüfung notwendig, da Controller nur valide Daten senden kann</a:t>
            </a:r>
          </a:p>
          <a:p>
            <a:pPr>
              <a:lnSpc>
                <a:spcPct val="150000"/>
              </a:lnSpc>
            </a:pPr>
            <a:r>
              <a:rPr lang="de-DE" sz="1600" dirty="0"/>
              <a:t>4. Simplex-Kommunikation</a:t>
            </a: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75C73938-2174-BA23-921F-BC98526B847B}"/>
              </a:ext>
            </a:extLst>
          </p:cNvPr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r>
              <a:rPr lang="de-DE"/>
              <a:t>24.03.2023</a:t>
            </a:r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DFBE3FE3-6CDE-648D-BA38-516C0B81E3F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CE852604-4D3B-46CE-898C-78A822F90149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652524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Gerader Verbinder 23"/>
          <p:cNvCxnSpPr>
            <a:stCxn id="4" idx="2"/>
            <a:endCxn id="3" idx="6"/>
          </p:cNvCxnSpPr>
          <p:nvPr/>
        </p:nvCxnSpPr>
        <p:spPr>
          <a:xfrm flipH="1">
            <a:off x="2814318" y="2475838"/>
            <a:ext cx="809774" cy="0"/>
          </a:xfrm>
          <a:prstGeom prst="line">
            <a:avLst/>
          </a:prstGeom>
          <a:ln w="53975">
            <a:solidFill>
              <a:srgbClr val="4792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r Verbinder 24"/>
          <p:cNvCxnSpPr>
            <a:stCxn id="5" idx="2"/>
            <a:endCxn id="4" idx="6"/>
          </p:cNvCxnSpPr>
          <p:nvPr/>
        </p:nvCxnSpPr>
        <p:spPr>
          <a:xfrm flipH="1" flipV="1">
            <a:off x="5521472" y="2475838"/>
            <a:ext cx="979416" cy="1"/>
          </a:xfrm>
          <a:prstGeom prst="line">
            <a:avLst/>
          </a:prstGeom>
          <a:ln w="53975">
            <a:solidFill>
              <a:srgbClr val="4792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/>
          <p:cNvCxnSpPr>
            <a:stCxn id="6" idx="2"/>
            <a:endCxn id="5" idx="6"/>
          </p:cNvCxnSpPr>
          <p:nvPr/>
        </p:nvCxnSpPr>
        <p:spPr>
          <a:xfrm flipH="1">
            <a:off x="8398267" y="2475839"/>
            <a:ext cx="979416" cy="0"/>
          </a:xfrm>
          <a:prstGeom prst="line">
            <a:avLst/>
          </a:prstGeom>
          <a:ln w="53975">
            <a:solidFill>
              <a:srgbClr val="4792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Ellipse 5"/>
          <p:cNvSpPr/>
          <p:nvPr/>
        </p:nvSpPr>
        <p:spPr>
          <a:xfrm>
            <a:off x="9377683" y="1527149"/>
            <a:ext cx="1897379" cy="1897379"/>
          </a:xfrm>
          <a:prstGeom prst="ellipse">
            <a:avLst/>
          </a:prstGeom>
          <a:solidFill>
            <a:schemeClr val="bg1"/>
          </a:solidFill>
          <a:ln w="53975">
            <a:solidFill>
              <a:srgbClr val="4792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de-DE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5" name="Ellipse 4"/>
          <p:cNvSpPr/>
          <p:nvPr/>
        </p:nvSpPr>
        <p:spPr>
          <a:xfrm>
            <a:off x="6500888" y="1527149"/>
            <a:ext cx="1897379" cy="1897379"/>
          </a:xfrm>
          <a:prstGeom prst="ellipse">
            <a:avLst/>
          </a:prstGeom>
          <a:solidFill>
            <a:schemeClr val="bg1"/>
          </a:solidFill>
          <a:ln w="53975">
            <a:solidFill>
              <a:srgbClr val="4792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de-DE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4" name="Ellipse 3"/>
          <p:cNvSpPr/>
          <p:nvPr/>
        </p:nvSpPr>
        <p:spPr>
          <a:xfrm>
            <a:off x="3624092" y="1527148"/>
            <a:ext cx="1897380" cy="1897380"/>
          </a:xfrm>
          <a:prstGeom prst="ellipse">
            <a:avLst/>
          </a:prstGeom>
          <a:solidFill>
            <a:schemeClr val="bg1"/>
          </a:solidFill>
          <a:ln w="53975">
            <a:solidFill>
              <a:srgbClr val="4792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de-DE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grpSp>
        <p:nvGrpSpPr>
          <p:cNvPr id="60" name="Gruppieren 59"/>
          <p:cNvGrpSpPr/>
          <p:nvPr/>
        </p:nvGrpSpPr>
        <p:grpSpPr>
          <a:xfrm>
            <a:off x="916938" y="1527148"/>
            <a:ext cx="1897380" cy="1897380"/>
            <a:chOff x="1241425" y="2548890"/>
            <a:chExt cx="948690" cy="948690"/>
          </a:xfrm>
        </p:grpSpPr>
        <p:sp>
          <p:nvSpPr>
            <p:cNvPr id="3" name="Ellipse 2"/>
            <p:cNvSpPr/>
            <p:nvPr/>
          </p:nvSpPr>
          <p:spPr>
            <a:xfrm>
              <a:off x="1241425" y="2548890"/>
              <a:ext cx="948690" cy="948690"/>
            </a:xfrm>
            <a:prstGeom prst="ellipse">
              <a:avLst/>
            </a:prstGeom>
            <a:solidFill>
              <a:schemeClr val="bg1"/>
            </a:solidFill>
            <a:ln w="53975">
              <a:solidFill>
                <a:srgbClr val="47922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de-DE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pic>
          <p:nvPicPr>
            <p:cNvPr id="59" name="Grafik 58" descr="Lupe"/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328545" y="2658690"/>
              <a:ext cx="729090" cy="729090"/>
            </a:xfrm>
            <a:prstGeom prst="rect">
              <a:avLst/>
            </a:prstGeom>
          </p:spPr>
        </p:pic>
      </p:grpSp>
      <p:sp>
        <p:nvSpPr>
          <p:cNvPr id="2" name="object 14"/>
          <p:cNvSpPr/>
          <p:nvPr/>
        </p:nvSpPr>
        <p:spPr>
          <a:xfrm>
            <a:off x="9177771" y="294894"/>
            <a:ext cx="2097291" cy="6771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Textfeld 8"/>
          <p:cNvSpPr txBox="1"/>
          <p:nvPr/>
        </p:nvSpPr>
        <p:spPr>
          <a:xfrm>
            <a:off x="573495" y="3668828"/>
            <a:ext cx="24935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Open Sans"/>
              </a:rPr>
              <a:t>Entwicklungsprozess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schemeClr val="accent3">
                  <a:lumMod val="50000"/>
                </a:schemeClr>
              </a:solidFill>
              <a:effectLst/>
              <a:uLnTx/>
              <a:uFillTx/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10" name="Textfeld 9"/>
          <p:cNvSpPr txBox="1"/>
          <p:nvPr/>
        </p:nvSpPr>
        <p:spPr>
          <a:xfrm>
            <a:off x="3555015" y="3668827"/>
            <a:ext cx="20355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ffectLst/>
                <a:uLnTx/>
                <a:uFillTx/>
                <a:latin typeface="Open Sans"/>
                <a:ea typeface="Open Sans Light" panose="020B0306030504020204" pitchFamily="34" charset="0"/>
                <a:cs typeface="Open Sans Light" panose="020B0306030504020204" pitchFamily="34" charset="0"/>
              </a:rPr>
              <a:t>Gesamtsystem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schemeClr val="accent3">
                  <a:lumMod val="50000"/>
                </a:schemeClr>
              </a:solidFill>
              <a:effectLst/>
              <a:uLnTx/>
              <a:uFillTx/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6431810" y="3662068"/>
            <a:ext cx="20355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Subsysteme 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schemeClr val="accent3">
                  <a:lumMod val="50000"/>
                </a:schemeClr>
              </a:solidFill>
              <a:effectLst/>
              <a:uLnTx/>
              <a:uFillTx/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12" name="Textfeld 11"/>
          <p:cNvSpPr txBox="1"/>
          <p:nvPr/>
        </p:nvSpPr>
        <p:spPr>
          <a:xfrm>
            <a:off x="9308605" y="3668828"/>
            <a:ext cx="203553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Validierung &amp; Verifikation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schemeClr val="accent3">
                  <a:lumMod val="50000"/>
                </a:schemeClr>
              </a:solidFill>
              <a:effectLst/>
              <a:uLnTx/>
              <a:uFillTx/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E52BD92D-6D3D-2562-06C4-51523D78E17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5900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16" y="1874717"/>
            <a:ext cx="1221167" cy="119827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DB74EF21-2B56-F67A-8022-316FB6323EA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899905" y="1757241"/>
            <a:ext cx="1219200" cy="1219200"/>
          </a:xfrm>
          <a:prstGeom prst="rect">
            <a:avLst/>
          </a:prstGeom>
        </p:spPr>
      </p:pic>
      <p:pic>
        <p:nvPicPr>
          <p:cNvPr id="13" name="Grafik 12" descr="Zahnräder Silhouette">
            <a:extLst>
              <a:ext uri="{FF2B5EF4-FFF2-40B4-BE49-F238E27FC236}">
                <a16:creationId xmlns:a16="http://schemas.microsoft.com/office/drawing/2014/main" id="{B0FD95F8-4EBC-ADDB-9FD4-D51E7D73AD4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532200" y="1550481"/>
            <a:ext cx="1849038" cy="184903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706B047-5997-C203-47BB-80FCD12055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6938" y="294894"/>
            <a:ext cx="3807461" cy="677108"/>
          </a:xfrm>
        </p:spPr>
        <p:txBody>
          <a:bodyPr/>
          <a:lstStyle/>
          <a:p>
            <a:r>
              <a:rPr lang="de-DE" dirty="0"/>
              <a:t>Steuerung</a:t>
            </a:r>
          </a:p>
        </p:txBody>
      </p:sp>
      <p:sp>
        <p:nvSpPr>
          <p:cNvPr id="7" name="object 14">
            <a:extLst>
              <a:ext uri="{FF2B5EF4-FFF2-40B4-BE49-F238E27FC236}">
                <a16:creationId xmlns:a16="http://schemas.microsoft.com/office/drawing/2014/main" id="{F245E6C1-46FE-A098-485F-1FAB8FFD557F}"/>
              </a:ext>
            </a:extLst>
          </p:cNvPr>
          <p:cNvSpPr/>
          <p:nvPr/>
        </p:nvSpPr>
        <p:spPr>
          <a:xfrm>
            <a:off x="9177771" y="294894"/>
            <a:ext cx="2097291" cy="6771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1208F786-BDC9-D9F2-6B44-DCF354587A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244"/>
          <a:stretch/>
        </p:blipFill>
        <p:spPr bwMode="auto">
          <a:xfrm>
            <a:off x="3014665" y="1538632"/>
            <a:ext cx="6162670" cy="4272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A7518AAE-DA6F-3768-C390-D22CA2F71E40}"/>
              </a:ext>
            </a:extLst>
          </p:cNvPr>
          <p:cNvCxnSpPr/>
          <p:nvPr/>
        </p:nvCxnSpPr>
        <p:spPr>
          <a:xfrm flipH="1">
            <a:off x="2872516" y="1571003"/>
            <a:ext cx="1888621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09AFC42F-EED5-1BA4-2AEC-119498F48DC9}"/>
              </a:ext>
            </a:extLst>
          </p:cNvPr>
          <p:cNvCxnSpPr>
            <a:cxnSpLocks/>
          </p:cNvCxnSpPr>
          <p:nvPr/>
        </p:nvCxnSpPr>
        <p:spPr>
          <a:xfrm flipH="1">
            <a:off x="7247834" y="1571003"/>
            <a:ext cx="2349246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74534201-0A6A-E6C9-188A-F96F7B0BFCBF}"/>
              </a:ext>
            </a:extLst>
          </p:cNvPr>
          <p:cNvCxnSpPr>
            <a:cxnSpLocks/>
          </p:cNvCxnSpPr>
          <p:nvPr/>
        </p:nvCxnSpPr>
        <p:spPr>
          <a:xfrm flipH="1">
            <a:off x="7743066" y="2109387"/>
            <a:ext cx="2349246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00D63908-96E8-0D61-C0CA-D9C1F154EB8A}"/>
              </a:ext>
            </a:extLst>
          </p:cNvPr>
          <p:cNvCxnSpPr>
            <a:cxnSpLocks/>
          </p:cNvCxnSpPr>
          <p:nvPr/>
        </p:nvCxnSpPr>
        <p:spPr>
          <a:xfrm flipH="1">
            <a:off x="8349953" y="2647075"/>
            <a:ext cx="827382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6135B7EC-D81F-667B-EACA-996A6F18D79A}"/>
              </a:ext>
            </a:extLst>
          </p:cNvPr>
          <p:cNvCxnSpPr>
            <a:cxnSpLocks/>
          </p:cNvCxnSpPr>
          <p:nvPr/>
        </p:nvCxnSpPr>
        <p:spPr>
          <a:xfrm flipH="1">
            <a:off x="7647486" y="3260171"/>
            <a:ext cx="140493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86A5286D-4BF8-BDA8-ACAB-4237684C7771}"/>
              </a:ext>
            </a:extLst>
          </p:cNvPr>
          <p:cNvCxnSpPr>
            <a:cxnSpLocks/>
            <a:endCxn id="25" idx="3"/>
          </p:cNvCxnSpPr>
          <p:nvPr/>
        </p:nvCxnSpPr>
        <p:spPr>
          <a:xfrm flipH="1">
            <a:off x="1651597" y="2647075"/>
            <a:ext cx="244183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FBE055E9-ED73-ECD6-4232-529B8FC037C2}"/>
              </a:ext>
            </a:extLst>
          </p:cNvPr>
          <p:cNvCxnSpPr>
            <a:cxnSpLocks/>
          </p:cNvCxnSpPr>
          <p:nvPr/>
        </p:nvCxnSpPr>
        <p:spPr>
          <a:xfrm flipV="1">
            <a:off x="6920669" y="4007977"/>
            <a:ext cx="0" cy="136590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Gerader Verbinder 21">
            <a:extLst>
              <a:ext uri="{FF2B5EF4-FFF2-40B4-BE49-F238E27FC236}">
                <a16:creationId xmlns:a16="http://schemas.microsoft.com/office/drawing/2014/main" id="{09A7534D-0315-A6C5-A6A5-21DA0E29E809}"/>
              </a:ext>
            </a:extLst>
          </p:cNvPr>
          <p:cNvCxnSpPr>
            <a:cxnSpLocks/>
          </p:cNvCxnSpPr>
          <p:nvPr/>
        </p:nvCxnSpPr>
        <p:spPr>
          <a:xfrm flipH="1">
            <a:off x="3014665" y="3039455"/>
            <a:ext cx="1309791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Rechteck 23">
            <a:extLst>
              <a:ext uri="{FF2B5EF4-FFF2-40B4-BE49-F238E27FC236}">
                <a16:creationId xmlns:a16="http://schemas.microsoft.com/office/drawing/2014/main" id="{EB908892-A7D0-5968-3F16-3F2B74C25850}"/>
              </a:ext>
            </a:extLst>
          </p:cNvPr>
          <p:cNvSpPr/>
          <p:nvPr/>
        </p:nvSpPr>
        <p:spPr>
          <a:xfrm>
            <a:off x="1804292" y="1385013"/>
            <a:ext cx="1068224" cy="37198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90° links</a:t>
            </a: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1A0964F9-F6DD-6B37-E1F6-8BE847796EFF}"/>
              </a:ext>
            </a:extLst>
          </p:cNvPr>
          <p:cNvSpPr/>
          <p:nvPr/>
        </p:nvSpPr>
        <p:spPr>
          <a:xfrm>
            <a:off x="670256" y="2461085"/>
            <a:ext cx="981341" cy="37198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Fahren</a:t>
            </a: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5636B87B-0569-35EA-5D4A-1B4512503021}"/>
              </a:ext>
            </a:extLst>
          </p:cNvPr>
          <p:cNvSpPr/>
          <p:nvPr/>
        </p:nvSpPr>
        <p:spPr>
          <a:xfrm>
            <a:off x="9597080" y="1395574"/>
            <a:ext cx="1150885" cy="37198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90° rechts</a:t>
            </a: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35BE8222-CDF1-C0D0-A551-1C8D853A3376}"/>
              </a:ext>
            </a:extLst>
          </p:cNvPr>
          <p:cNvSpPr/>
          <p:nvPr/>
        </p:nvSpPr>
        <p:spPr>
          <a:xfrm>
            <a:off x="10092312" y="1866378"/>
            <a:ext cx="1475625" cy="48601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 cm nach vorne</a:t>
            </a: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F961B616-2F05-AE41-0AE4-D9A11403ED3A}"/>
              </a:ext>
            </a:extLst>
          </p:cNvPr>
          <p:cNvSpPr/>
          <p:nvPr/>
        </p:nvSpPr>
        <p:spPr>
          <a:xfrm>
            <a:off x="1704874" y="2845653"/>
            <a:ext cx="1309791" cy="136527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Gedrückt: nur noch vertikale Bewegung</a:t>
            </a:r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2CDA272D-4E42-9B07-EAD5-93BC9CE3B63D}"/>
              </a:ext>
            </a:extLst>
          </p:cNvPr>
          <p:cNvSpPr/>
          <p:nvPr/>
        </p:nvSpPr>
        <p:spPr>
          <a:xfrm>
            <a:off x="9038575" y="3005900"/>
            <a:ext cx="1475625" cy="48601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 cm nach vorne</a:t>
            </a:r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B2379D0F-0D10-9C01-A4F6-AFF28A805249}"/>
              </a:ext>
            </a:extLst>
          </p:cNvPr>
          <p:cNvSpPr/>
          <p:nvPr/>
        </p:nvSpPr>
        <p:spPr>
          <a:xfrm>
            <a:off x="9177335" y="2461085"/>
            <a:ext cx="1475625" cy="3969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Slow </a:t>
            </a:r>
            <a:r>
              <a:rPr lang="de-DE" dirty="0" err="1"/>
              <a:t>mode</a:t>
            </a:r>
            <a:endParaRPr lang="de-DE" dirty="0"/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A6720DD7-90C2-A324-5AA1-DB10886FBF97}"/>
              </a:ext>
            </a:extLst>
          </p:cNvPr>
          <p:cNvSpPr/>
          <p:nvPr/>
        </p:nvSpPr>
        <p:spPr>
          <a:xfrm>
            <a:off x="6206197" y="5373880"/>
            <a:ext cx="1475625" cy="48601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Bewegen der Gabel</a:t>
            </a:r>
          </a:p>
        </p:txBody>
      </p:sp>
      <p:sp>
        <p:nvSpPr>
          <p:cNvPr id="13" name="Datumsplatzhalter 12">
            <a:extLst>
              <a:ext uri="{FF2B5EF4-FFF2-40B4-BE49-F238E27FC236}">
                <a16:creationId xmlns:a16="http://schemas.microsoft.com/office/drawing/2014/main" id="{7E7EC26D-7229-7F1F-FF1A-B34B942F3545}"/>
              </a:ext>
            </a:extLst>
          </p:cNvPr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r>
              <a:rPr lang="de-DE"/>
              <a:t>24.03.2023</a:t>
            </a:r>
          </a:p>
        </p:txBody>
      </p:sp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DB64EBFC-0D16-CD71-C5F8-B4090085D26A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CE852604-4D3B-46CE-898C-78A822F90149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566310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706B047-5997-C203-47BB-80FCD12055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6938" y="294894"/>
            <a:ext cx="3125223" cy="1354217"/>
          </a:xfrm>
        </p:spPr>
        <p:txBody>
          <a:bodyPr/>
          <a:lstStyle/>
          <a:p>
            <a:r>
              <a:rPr lang="de-DE" dirty="0"/>
              <a:t>Elektrischer Aufbau</a:t>
            </a:r>
          </a:p>
        </p:txBody>
      </p:sp>
      <p:sp>
        <p:nvSpPr>
          <p:cNvPr id="7" name="object 14">
            <a:extLst>
              <a:ext uri="{FF2B5EF4-FFF2-40B4-BE49-F238E27FC236}">
                <a16:creationId xmlns:a16="http://schemas.microsoft.com/office/drawing/2014/main" id="{F245E6C1-46FE-A098-485F-1FAB8FFD557F}"/>
              </a:ext>
            </a:extLst>
          </p:cNvPr>
          <p:cNvSpPr/>
          <p:nvPr/>
        </p:nvSpPr>
        <p:spPr>
          <a:xfrm>
            <a:off x="9177771" y="294894"/>
            <a:ext cx="2097291" cy="6771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7" name="Gruppieren 96">
            <a:extLst>
              <a:ext uri="{FF2B5EF4-FFF2-40B4-BE49-F238E27FC236}">
                <a16:creationId xmlns:a16="http://schemas.microsoft.com/office/drawing/2014/main" id="{11A2C860-0602-873A-41D7-FECD45DF0FB0}"/>
              </a:ext>
            </a:extLst>
          </p:cNvPr>
          <p:cNvGrpSpPr/>
          <p:nvPr/>
        </p:nvGrpSpPr>
        <p:grpSpPr>
          <a:xfrm>
            <a:off x="2554836" y="1012512"/>
            <a:ext cx="4652008" cy="4870238"/>
            <a:chOff x="3718560" y="938718"/>
            <a:chExt cx="4652008" cy="4870238"/>
          </a:xfrm>
        </p:grpSpPr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CC135B97-3550-FFC7-E807-254C364EFAE0}"/>
                </a:ext>
              </a:extLst>
            </p:cNvPr>
            <p:cNvSpPr/>
            <p:nvPr/>
          </p:nvSpPr>
          <p:spPr>
            <a:xfrm>
              <a:off x="5017770" y="2458690"/>
              <a:ext cx="1516380" cy="277888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F469B393-9759-EE05-C2EE-768D71D22F39}"/>
                </a:ext>
              </a:extLst>
            </p:cNvPr>
            <p:cNvSpPr txBox="1"/>
            <p:nvPr/>
          </p:nvSpPr>
          <p:spPr>
            <a:xfrm>
              <a:off x="5083112" y="2378395"/>
              <a:ext cx="1451038" cy="28591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de-DE" sz="1100" dirty="0"/>
                <a:t>PIN0	PIN1</a:t>
              </a:r>
            </a:p>
            <a:p>
              <a:pPr>
                <a:lnSpc>
                  <a:spcPct val="150000"/>
                </a:lnSpc>
              </a:pPr>
              <a:r>
                <a:rPr lang="de-DE" sz="1100" dirty="0"/>
                <a:t>PIN2	PIN3</a:t>
              </a:r>
            </a:p>
            <a:p>
              <a:pPr>
                <a:lnSpc>
                  <a:spcPct val="150000"/>
                </a:lnSpc>
              </a:pPr>
              <a:r>
                <a:rPr lang="de-DE" sz="1100" dirty="0"/>
                <a:t>PIN4	PIN5</a:t>
              </a:r>
            </a:p>
            <a:p>
              <a:pPr>
                <a:lnSpc>
                  <a:spcPct val="150000"/>
                </a:lnSpc>
              </a:pPr>
              <a:r>
                <a:rPr lang="de-DE" sz="1100" dirty="0"/>
                <a:t>PIN6	PIN7</a:t>
              </a:r>
            </a:p>
            <a:p>
              <a:pPr>
                <a:lnSpc>
                  <a:spcPct val="150000"/>
                </a:lnSpc>
              </a:pPr>
              <a:r>
                <a:rPr lang="de-DE" sz="1100" dirty="0"/>
                <a:t>PIN8	PIN9</a:t>
              </a:r>
            </a:p>
            <a:p>
              <a:pPr>
                <a:lnSpc>
                  <a:spcPct val="150000"/>
                </a:lnSpc>
              </a:pPr>
              <a:r>
                <a:rPr lang="de-DE" sz="1100" dirty="0"/>
                <a:t>PIN10	PIN11</a:t>
              </a:r>
            </a:p>
            <a:p>
              <a:pPr>
                <a:lnSpc>
                  <a:spcPct val="150000"/>
                </a:lnSpc>
              </a:pPr>
              <a:r>
                <a:rPr lang="de-DE" sz="1100" dirty="0"/>
                <a:t>PIN12	PIN13</a:t>
              </a:r>
            </a:p>
            <a:p>
              <a:pPr>
                <a:lnSpc>
                  <a:spcPct val="150000"/>
                </a:lnSpc>
              </a:pPr>
              <a:r>
                <a:rPr lang="de-DE" sz="1100" dirty="0"/>
                <a:t>PIN14	PIN15</a:t>
              </a:r>
            </a:p>
            <a:p>
              <a:pPr>
                <a:lnSpc>
                  <a:spcPct val="150000"/>
                </a:lnSpc>
              </a:pPr>
              <a:r>
                <a:rPr lang="de-DE" sz="1100" dirty="0"/>
                <a:t>PIN16	PIN17</a:t>
              </a:r>
            </a:p>
            <a:p>
              <a:pPr>
                <a:lnSpc>
                  <a:spcPct val="150000"/>
                </a:lnSpc>
              </a:pPr>
              <a:r>
                <a:rPr lang="de-DE" sz="1100" dirty="0"/>
                <a:t>V 3.3	V5</a:t>
              </a:r>
            </a:p>
            <a:p>
              <a:pPr>
                <a:lnSpc>
                  <a:spcPct val="150000"/>
                </a:lnSpc>
              </a:pPr>
              <a:r>
                <a:rPr lang="de-DE" sz="1100" dirty="0"/>
                <a:t>GND	VIN</a:t>
              </a:r>
            </a:p>
          </p:txBody>
        </p:sp>
        <p:cxnSp>
          <p:nvCxnSpPr>
            <p:cNvPr id="13" name="Gerader Verbinder 12">
              <a:extLst>
                <a:ext uri="{FF2B5EF4-FFF2-40B4-BE49-F238E27FC236}">
                  <a16:creationId xmlns:a16="http://schemas.microsoft.com/office/drawing/2014/main" id="{00241697-4AF9-2DB9-C66C-A49CFBF25CBC}"/>
                </a:ext>
              </a:extLst>
            </p:cNvPr>
            <p:cNvCxnSpPr/>
            <p:nvPr/>
          </p:nvCxnSpPr>
          <p:spPr>
            <a:xfrm>
              <a:off x="6534150" y="3065756"/>
              <a:ext cx="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Gerader Verbinder 14">
              <a:extLst>
                <a:ext uri="{FF2B5EF4-FFF2-40B4-BE49-F238E27FC236}">
                  <a16:creationId xmlns:a16="http://schemas.microsoft.com/office/drawing/2014/main" id="{ADE15DCB-848E-6E19-36A7-B11D28AE5998}"/>
                </a:ext>
              </a:extLst>
            </p:cNvPr>
            <p:cNvCxnSpPr>
              <a:cxnSpLocks/>
            </p:cNvCxnSpPr>
            <p:nvPr/>
          </p:nvCxnSpPr>
          <p:spPr>
            <a:xfrm>
              <a:off x="6534150" y="3065756"/>
              <a:ext cx="925830" cy="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8" name="Ellipse 17">
              <a:extLst>
                <a:ext uri="{FF2B5EF4-FFF2-40B4-BE49-F238E27FC236}">
                  <a16:creationId xmlns:a16="http://schemas.microsoft.com/office/drawing/2014/main" id="{6FCA0876-8DEE-FAE4-ABDF-C58A8D4EB877}"/>
                </a:ext>
              </a:extLst>
            </p:cNvPr>
            <p:cNvSpPr/>
            <p:nvPr/>
          </p:nvSpPr>
          <p:spPr>
            <a:xfrm>
              <a:off x="7459980" y="2895573"/>
              <a:ext cx="373380" cy="340366"/>
            </a:xfrm>
            <a:prstGeom prst="ellipse">
              <a:avLst/>
            </a:prstGeom>
            <a:no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ln>
                    <a:solidFill>
                      <a:sysClr val="windowText" lastClr="000000"/>
                    </a:solidFill>
                  </a:ln>
                  <a:solidFill>
                    <a:sysClr val="windowText" lastClr="000000"/>
                  </a:solidFill>
                </a:rPr>
                <a:t>M</a:t>
              </a:r>
            </a:p>
          </p:txBody>
        </p:sp>
        <p:cxnSp>
          <p:nvCxnSpPr>
            <p:cNvPr id="20" name="Gerader Verbinder 19">
              <a:extLst>
                <a:ext uri="{FF2B5EF4-FFF2-40B4-BE49-F238E27FC236}">
                  <a16:creationId xmlns:a16="http://schemas.microsoft.com/office/drawing/2014/main" id="{D963DC76-E375-732A-BAA9-22FE6ED81316}"/>
                </a:ext>
              </a:extLst>
            </p:cNvPr>
            <p:cNvCxnSpPr>
              <a:cxnSpLocks/>
              <a:stCxn id="18" idx="4"/>
            </p:cNvCxnSpPr>
            <p:nvPr/>
          </p:nvCxnSpPr>
          <p:spPr>
            <a:xfrm>
              <a:off x="7646670" y="3235939"/>
              <a:ext cx="0" cy="83565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Gerader Verbinder 21">
              <a:extLst>
                <a:ext uri="{FF2B5EF4-FFF2-40B4-BE49-F238E27FC236}">
                  <a16:creationId xmlns:a16="http://schemas.microsoft.com/office/drawing/2014/main" id="{1ACDA946-93EC-0B2B-78BA-84C911A90478}"/>
                </a:ext>
              </a:extLst>
            </p:cNvPr>
            <p:cNvCxnSpPr>
              <a:cxnSpLocks/>
            </p:cNvCxnSpPr>
            <p:nvPr/>
          </p:nvCxnSpPr>
          <p:spPr>
            <a:xfrm>
              <a:off x="6534150" y="4338296"/>
              <a:ext cx="925830" cy="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Gerader Verbinder 22">
              <a:extLst>
                <a:ext uri="{FF2B5EF4-FFF2-40B4-BE49-F238E27FC236}">
                  <a16:creationId xmlns:a16="http://schemas.microsoft.com/office/drawing/2014/main" id="{75367ADA-7531-56E1-9050-2CE33BF7C6D5}"/>
                </a:ext>
              </a:extLst>
            </p:cNvPr>
            <p:cNvCxnSpPr>
              <a:cxnSpLocks/>
            </p:cNvCxnSpPr>
            <p:nvPr/>
          </p:nvCxnSpPr>
          <p:spPr>
            <a:xfrm>
              <a:off x="4091940" y="4315436"/>
              <a:ext cx="925830" cy="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4" name="Ellipse 23">
              <a:extLst>
                <a:ext uri="{FF2B5EF4-FFF2-40B4-BE49-F238E27FC236}">
                  <a16:creationId xmlns:a16="http://schemas.microsoft.com/office/drawing/2014/main" id="{C4740F49-9B2B-8A4D-03AE-F1A5FABE48F3}"/>
                </a:ext>
              </a:extLst>
            </p:cNvPr>
            <p:cNvSpPr/>
            <p:nvPr/>
          </p:nvSpPr>
          <p:spPr>
            <a:xfrm>
              <a:off x="7459980" y="4145253"/>
              <a:ext cx="373380" cy="340366"/>
            </a:xfrm>
            <a:prstGeom prst="ellipse">
              <a:avLst/>
            </a:prstGeom>
            <a:no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ln>
                    <a:solidFill>
                      <a:sysClr val="windowText" lastClr="000000"/>
                    </a:solidFill>
                  </a:ln>
                  <a:solidFill>
                    <a:sysClr val="windowText" lastClr="000000"/>
                  </a:solidFill>
                </a:rPr>
                <a:t>M</a:t>
              </a:r>
            </a:p>
          </p:txBody>
        </p:sp>
        <p:sp>
          <p:nvSpPr>
            <p:cNvPr id="25" name="Ellipse 24">
              <a:extLst>
                <a:ext uri="{FF2B5EF4-FFF2-40B4-BE49-F238E27FC236}">
                  <a16:creationId xmlns:a16="http://schemas.microsoft.com/office/drawing/2014/main" id="{577750B5-2497-DF2F-EAF4-0FE192458E3C}"/>
                </a:ext>
              </a:extLst>
            </p:cNvPr>
            <p:cNvSpPr/>
            <p:nvPr/>
          </p:nvSpPr>
          <p:spPr>
            <a:xfrm>
              <a:off x="3718560" y="4145253"/>
              <a:ext cx="373380" cy="340366"/>
            </a:xfrm>
            <a:prstGeom prst="ellipse">
              <a:avLst/>
            </a:prstGeom>
            <a:no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ln>
                    <a:solidFill>
                      <a:sysClr val="windowText" lastClr="000000"/>
                    </a:solidFill>
                  </a:ln>
                  <a:solidFill>
                    <a:sysClr val="windowText" lastClr="000000"/>
                  </a:solidFill>
                </a:rPr>
                <a:t>M</a:t>
              </a:r>
            </a:p>
          </p:txBody>
        </p:sp>
        <p:cxnSp>
          <p:nvCxnSpPr>
            <p:cNvPr id="27" name="Gerader Verbinder 26">
              <a:extLst>
                <a:ext uri="{FF2B5EF4-FFF2-40B4-BE49-F238E27FC236}">
                  <a16:creationId xmlns:a16="http://schemas.microsoft.com/office/drawing/2014/main" id="{646AE8F0-3833-01F4-EEDB-8B50F596462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01440" y="4048732"/>
              <a:ext cx="3810" cy="113032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Gerader Verbinder 28">
              <a:extLst>
                <a:ext uri="{FF2B5EF4-FFF2-40B4-BE49-F238E27FC236}">
                  <a16:creationId xmlns:a16="http://schemas.microsoft.com/office/drawing/2014/main" id="{9C24A1EA-1E09-865E-11F3-BFF3DD76B81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03345" y="4048732"/>
              <a:ext cx="1103568" cy="762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Gerader Verbinder 32">
              <a:extLst>
                <a:ext uri="{FF2B5EF4-FFF2-40B4-BE49-F238E27FC236}">
                  <a16:creationId xmlns:a16="http://schemas.microsoft.com/office/drawing/2014/main" id="{D54B8D49-08FF-30ED-7938-993427DD7025}"/>
                </a:ext>
              </a:extLst>
            </p:cNvPr>
            <p:cNvCxnSpPr>
              <a:cxnSpLocks/>
            </p:cNvCxnSpPr>
            <p:nvPr/>
          </p:nvCxnSpPr>
          <p:spPr>
            <a:xfrm>
              <a:off x="7646670" y="4485619"/>
              <a:ext cx="0" cy="1323337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Gerader Verbinder 34">
              <a:extLst>
                <a:ext uri="{FF2B5EF4-FFF2-40B4-BE49-F238E27FC236}">
                  <a16:creationId xmlns:a16="http://schemas.microsoft.com/office/drawing/2014/main" id="{00F65CC2-8DBB-3A31-47E2-68E9F65577BE}"/>
                </a:ext>
              </a:extLst>
            </p:cNvPr>
            <p:cNvCxnSpPr>
              <a:cxnSpLocks/>
            </p:cNvCxnSpPr>
            <p:nvPr/>
          </p:nvCxnSpPr>
          <p:spPr>
            <a:xfrm>
              <a:off x="3901440" y="5808956"/>
              <a:ext cx="374523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Gerader Verbinder 39">
              <a:extLst>
                <a:ext uri="{FF2B5EF4-FFF2-40B4-BE49-F238E27FC236}">
                  <a16:creationId xmlns:a16="http://schemas.microsoft.com/office/drawing/2014/main" id="{B7DD9E04-E3BA-D122-B084-EE6E0256EE65}"/>
                </a:ext>
              </a:extLst>
            </p:cNvPr>
            <p:cNvCxnSpPr>
              <a:cxnSpLocks/>
            </p:cNvCxnSpPr>
            <p:nvPr/>
          </p:nvCxnSpPr>
          <p:spPr>
            <a:xfrm>
              <a:off x="6534150" y="4071596"/>
              <a:ext cx="111252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Gerader Verbinder 52">
              <a:extLst>
                <a:ext uri="{FF2B5EF4-FFF2-40B4-BE49-F238E27FC236}">
                  <a16:creationId xmlns:a16="http://schemas.microsoft.com/office/drawing/2014/main" id="{60539916-6FBF-2ABB-0679-FE458133ABF4}"/>
                </a:ext>
              </a:extLst>
            </p:cNvPr>
            <p:cNvCxnSpPr>
              <a:cxnSpLocks/>
            </p:cNvCxnSpPr>
            <p:nvPr/>
          </p:nvCxnSpPr>
          <p:spPr>
            <a:xfrm>
              <a:off x="3901440" y="4612616"/>
              <a:ext cx="0" cy="1196339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Gerader Verbinder 54">
              <a:extLst>
                <a:ext uri="{FF2B5EF4-FFF2-40B4-BE49-F238E27FC236}">
                  <a16:creationId xmlns:a16="http://schemas.microsoft.com/office/drawing/2014/main" id="{DF2E586B-4CFE-E9F9-C120-F26FC6AC84E2}"/>
                </a:ext>
              </a:extLst>
            </p:cNvPr>
            <p:cNvCxnSpPr>
              <a:cxnSpLocks/>
            </p:cNvCxnSpPr>
            <p:nvPr/>
          </p:nvCxnSpPr>
          <p:spPr>
            <a:xfrm>
              <a:off x="3894393" y="4612616"/>
              <a:ext cx="111252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6" name="Rechteck 55">
              <a:extLst>
                <a:ext uri="{FF2B5EF4-FFF2-40B4-BE49-F238E27FC236}">
                  <a16:creationId xmlns:a16="http://schemas.microsoft.com/office/drawing/2014/main" id="{868F2449-079B-A10B-C3EF-770C5ED859F6}"/>
                </a:ext>
              </a:extLst>
            </p:cNvPr>
            <p:cNvSpPr/>
            <p:nvPr/>
          </p:nvSpPr>
          <p:spPr>
            <a:xfrm>
              <a:off x="5149214" y="1264078"/>
              <a:ext cx="1384935" cy="38269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1" name="Textfeld 60">
              <a:extLst>
                <a:ext uri="{FF2B5EF4-FFF2-40B4-BE49-F238E27FC236}">
                  <a16:creationId xmlns:a16="http://schemas.microsoft.com/office/drawing/2014/main" id="{120B1F8D-572D-3801-A03B-E90F1FD0A17F}"/>
                </a:ext>
              </a:extLst>
            </p:cNvPr>
            <p:cNvSpPr txBox="1"/>
            <p:nvPr/>
          </p:nvSpPr>
          <p:spPr>
            <a:xfrm>
              <a:off x="5139798" y="1229145"/>
              <a:ext cx="167068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/>
                <a:t>V3.3	GND</a:t>
              </a:r>
            </a:p>
            <a:p>
              <a:r>
                <a:rPr lang="de-DE" sz="1100" dirty="0"/>
                <a:t>RX	TX</a:t>
              </a:r>
            </a:p>
          </p:txBody>
        </p:sp>
        <p:cxnSp>
          <p:nvCxnSpPr>
            <p:cNvPr id="64" name="Gerader Verbinder 63">
              <a:extLst>
                <a:ext uri="{FF2B5EF4-FFF2-40B4-BE49-F238E27FC236}">
                  <a16:creationId xmlns:a16="http://schemas.microsoft.com/office/drawing/2014/main" id="{6EB0D232-D6D0-BB6B-2521-F99D6C8AAC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81500" y="1328396"/>
              <a:ext cx="758298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6" name="Gerader Verbinder 65">
              <a:extLst>
                <a:ext uri="{FF2B5EF4-FFF2-40B4-BE49-F238E27FC236}">
                  <a16:creationId xmlns:a16="http://schemas.microsoft.com/office/drawing/2014/main" id="{BA8D6CC7-D90D-F310-3102-493BE12B0A70}"/>
                </a:ext>
              </a:extLst>
            </p:cNvPr>
            <p:cNvCxnSpPr>
              <a:cxnSpLocks/>
            </p:cNvCxnSpPr>
            <p:nvPr/>
          </p:nvCxnSpPr>
          <p:spPr>
            <a:xfrm>
              <a:off x="4381500" y="1328396"/>
              <a:ext cx="15240" cy="347472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8" name="Gerader Verbinder 67">
              <a:extLst>
                <a:ext uri="{FF2B5EF4-FFF2-40B4-BE49-F238E27FC236}">
                  <a16:creationId xmlns:a16="http://schemas.microsoft.com/office/drawing/2014/main" id="{47AC3E82-057D-899B-60E2-BE9CE55730BF}"/>
                </a:ext>
              </a:extLst>
            </p:cNvPr>
            <p:cNvCxnSpPr>
              <a:cxnSpLocks/>
            </p:cNvCxnSpPr>
            <p:nvPr/>
          </p:nvCxnSpPr>
          <p:spPr>
            <a:xfrm>
              <a:off x="4381500" y="4803116"/>
              <a:ext cx="625413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4" name="Gerader Verbinder 73">
              <a:extLst>
                <a:ext uri="{FF2B5EF4-FFF2-40B4-BE49-F238E27FC236}">
                  <a16:creationId xmlns:a16="http://schemas.microsoft.com/office/drawing/2014/main" id="{9FDC9B74-3ABD-7164-8925-6B7258785CCB}"/>
                </a:ext>
              </a:extLst>
            </p:cNvPr>
            <p:cNvCxnSpPr>
              <a:cxnSpLocks/>
            </p:cNvCxnSpPr>
            <p:nvPr/>
          </p:nvCxnSpPr>
          <p:spPr>
            <a:xfrm>
              <a:off x="6997065" y="1343017"/>
              <a:ext cx="0" cy="4123039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5" name="Gerader Verbinder 74">
              <a:extLst>
                <a:ext uri="{FF2B5EF4-FFF2-40B4-BE49-F238E27FC236}">
                  <a16:creationId xmlns:a16="http://schemas.microsoft.com/office/drawing/2014/main" id="{31FA690A-30C9-7710-C992-2DE79E149037}"/>
                </a:ext>
              </a:extLst>
            </p:cNvPr>
            <p:cNvCxnSpPr>
              <a:cxnSpLocks/>
            </p:cNvCxnSpPr>
            <p:nvPr/>
          </p:nvCxnSpPr>
          <p:spPr>
            <a:xfrm>
              <a:off x="6534149" y="1343017"/>
              <a:ext cx="462916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8" name="Gerader Verbinder 77">
              <a:extLst>
                <a:ext uri="{FF2B5EF4-FFF2-40B4-BE49-F238E27FC236}">
                  <a16:creationId xmlns:a16="http://schemas.microsoft.com/office/drawing/2014/main" id="{01F5D937-2608-9F6E-3602-FFFD4F628162}"/>
                </a:ext>
              </a:extLst>
            </p:cNvPr>
            <p:cNvCxnSpPr>
              <a:cxnSpLocks/>
            </p:cNvCxnSpPr>
            <p:nvPr/>
          </p:nvCxnSpPr>
          <p:spPr>
            <a:xfrm>
              <a:off x="4396740" y="5466056"/>
              <a:ext cx="2600325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0" name="Gerader Verbinder 79">
              <a:extLst>
                <a:ext uri="{FF2B5EF4-FFF2-40B4-BE49-F238E27FC236}">
                  <a16:creationId xmlns:a16="http://schemas.microsoft.com/office/drawing/2014/main" id="{28BD5D91-955E-6458-4F19-C0A2F5ECFA85}"/>
                </a:ext>
              </a:extLst>
            </p:cNvPr>
            <p:cNvCxnSpPr>
              <a:cxnSpLocks/>
            </p:cNvCxnSpPr>
            <p:nvPr/>
          </p:nvCxnSpPr>
          <p:spPr>
            <a:xfrm>
              <a:off x="4396740" y="5039336"/>
              <a:ext cx="0" cy="420371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3" name="Gerader Verbinder 82">
              <a:extLst>
                <a:ext uri="{FF2B5EF4-FFF2-40B4-BE49-F238E27FC236}">
                  <a16:creationId xmlns:a16="http://schemas.microsoft.com/office/drawing/2014/main" id="{6B33FADE-E362-461D-3A97-27F4DC4E34D2}"/>
                </a:ext>
              </a:extLst>
            </p:cNvPr>
            <p:cNvCxnSpPr>
              <a:cxnSpLocks/>
            </p:cNvCxnSpPr>
            <p:nvPr/>
          </p:nvCxnSpPr>
          <p:spPr>
            <a:xfrm>
              <a:off x="4404646" y="5039336"/>
              <a:ext cx="625413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4" name="Gerader Verbinder 83">
              <a:extLst>
                <a:ext uri="{FF2B5EF4-FFF2-40B4-BE49-F238E27FC236}">
                  <a16:creationId xmlns:a16="http://schemas.microsoft.com/office/drawing/2014/main" id="{E6A23C3C-0A1C-7ED3-BF48-A61425E0D4D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34149" y="2547596"/>
              <a:ext cx="231458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6" name="Gerader Verbinder 85">
              <a:extLst>
                <a:ext uri="{FF2B5EF4-FFF2-40B4-BE49-F238E27FC236}">
                  <a16:creationId xmlns:a16="http://schemas.microsoft.com/office/drawing/2014/main" id="{29A84C88-CD1F-1AC8-B9DF-A6DEDD60CCD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86312" y="2547596"/>
              <a:ext cx="231458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7" name="Gerader Verbinder 86">
              <a:extLst>
                <a:ext uri="{FF2B5EF4-FFF2-40B4-BE49-F238E27FC236}">
                  <a16:creationId xmlns:a16="http://schemas.microsoft.com/office/drawing/2014/main" id="{E913549B-93A6-F1D3-F3BF-ECC3923D8512}"/>
                </a:ext>
              </a:extLst>
            </p:cNvPr>
            <p:cNvCxnSpPr>
              <a:cxnSpLocks/>
            </p:cNvCxnSpPr>
            <p:nvPr/>
          </p:nvCxnSpPr>
          <p:spPr>
            <a:xfrm>
              <a:off x="4786312" y="1549376"/>
              <a:ext cx="0" cy="99822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1" name="Gerader Verbinder 90">
              <a:extLst>
                <a:ext uri="{FF2B5EF4-FFF2-40B4-BE49-F238E27FC236}">
                  <a16:creationId xmlns:a16="http://schemas.microsoft.com/office/drawing/2014/main" id="{B2D1BBC5-1763-EE2F-310D-DA8C099166CE}"/>
                </a:ext>
              </a:extLst>
            </p:cNvPr>
            <p:cNvCxnSpPr>
              <a:cxnSpLocks/>
            </p:cNvCxnSpPr>
            <p:nvPr/>
          </p:nvCxnSpPr>
          <p:spPr>
            <a:xfrm>
              <a:off x="6751319" y="1549376"/>
              <a:ext cx="0" cy="99822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2" name="Gerader Verbinder 91">
              <a:extLst>
                <a:ext uri="{FF2B5EF4-FFF2-40B4-BE49-F238E27FC236}">
                  <a16:creationId xmlns:a16="http://schemas.microsoft.com/office/drawing/2014/main" id="{18ACDC15-7101-4198-7029-9C7E277EA36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86312" y="1549376"/>
              <a:ext cx="353486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4" name="Gerader Verbinder 93">
              <a:extLst>
                <a:ext uri="{FF2B5EF4-FFF2-40B4-BE49-F238E27FC236}">
                  <a16:creationId xmlns:a16="http://schemas.microsoft.com/office/drawing/2014/main" id="{B7195EAF-29DF-C1EE-3EE3-454D3991AC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34149" y="1549376"/>
              <a:ext cx="231458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5" name="Textfeld 94">
              <a:extLst>
                <a:ext uri="{FF2B5EF4-FFF2-40B4-BE49-F238E27FC236}">
                  <a16:creationId xmlns:a16="http://schemas.microsoft.com/office/drawing/2014/main" id="{ADED0130-0610-21DE-DB5A-DA94FCB0F065}"/>
                </a:ext>
              </a:extLst>
            </p:cNvPr>
            <p:cNvSpPr txBox="1"/>
            <p:nvPr/>
          </p:nvSpPr>
          <p:spPr>
            <a:xfrm>
              <a:off x="5132069" y="2140365"/>
              <a:ext cx="323849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dirty="0" err="1"/>
                <a:t>Activity</a:t>
              </a:r>
              <a:r>
                <a:rPr lang="de-DE" sz="1400" dirty="0"/>
                <a:t> Board</a:t>
              </a:r>
            </a:p>
          </p:txBody>
        </p:sp>
        <p:sp>
          <p:nvSpPr>
            <p:cNvPr id="96" name="Textfeld 95">
              <a:extLst>
                <a:ext uri="{FF2B5EF4-FFF2-40B4-BE49-F238E27FC236}">
                  <a16:creationId xmlns:a16="http://schemas.microsoft.com/office/drawing/2014/main" id="{A6A14C8C-8E37-2016-57B6-862CEF6FBBE9}"/>
                </a:ext>
              </a:extLst>
            </p:cNvPr>
            <p:cNvSpPr txBox="1"/>
            <p:nvPr/>
          </p:nvSpPr>
          <p:spPr>
            <a:xfrm>
              <a:off x="5132069" y="938718"/>
              <a:ext cx="323849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dirty="0"/>
                <a:t>ESP WIFI Module</a:t>
              </a:r>
            </a:p>
          </p:txBody>
        </p:sp>
      </p:grpSp>
      <p:pic>
        <p:nvPicPr>
          <p:cNvPr id="101" name="Grafik 100">
            <a:extLst>
              <a:ext uri="{FF2B5EF4-FFF2-40B4-BE49-F238E27FC236}">
                <a16:creationId xmlns:a16="http://schemas.microsoft.com/office/drawing/2014/main" id="{3D66D051-3796-A01E-2222-479C1B5E18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7486614" y="1272006"/>
            <a:ext cx="3810532" cy="4610743"/>
          </a:xfrm>
          <a:prstGeom prst="rect">
            <a:avLst/>
          </a:prstGeom>
        </p:spPr>
      </p:pic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2EAD4FC7-A151-1A76-490A-96C9C4460BE5}"/>
              </a:ext>
            </a:extLst>
          </p:cNvPr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r>
              <a:rPr lang="de-DE"/>
              <a:t>24.03.2023</a:t>
            </a: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F47B86F5-25CA-4E5A-2053-73812B3D544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CE852604-4D3B-46CE-898C-78A822F90149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81001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Gerader Verbinder 23"/>
          <p:cNvCxnSpPr>
            <a:stCxn id="4" idx="2"/>
            <a:endCxn id="3" idx="6"/>
          </p:cNvCxnSpPr>
          <p:nvPr/>
        </p:nvCxnSpPr>
        <p:spPr>
          <a:xfrm flipH="1">
            <a:off x="2815200" y="2475000"/>
            <a:ext cx="805705" cy="0"/>
          </a:xfrm>
          <a:prstGeom prst="line">
            <a:avLst/>
          </a:prstGeom>
          <a:ln w="53975">
            <a:solidFill>
              <a:srgbClr val="4792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r Verbinder 24"/>
          <p:cNvCxnSpPr>
            <a:stCxn id="5" idx="2"/>
            <a:endCxn id="4" idx="6"/>
          </p:cNvCxnSpPr>
          <p:nvPr/>
        </p:nvCxnSpPr>
        <p:spPr>
          <a:xfrm flipH="1">
            <a:off x="5518105" y="2475000"/>
            <a:ext cx="735095" cy="0"/>
          </a:xfrm>
          <a:prstGeom prst="line">
            <a:avLst/>
          </a:prstGeom>
          <a:ln w="53975">
            <a:solidFill>
              <a:srgbClr val="4792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/>
          <p:cNvCxnSpPr>
            <a:stCxn id="6" idx="2"/>
            <a:endCxn id="5" idx="6"/>
          </p:cNvCxnSpPr>
          <p:nvPr/>
        </p:nvCxnSpPr>
        <p:spPr>
          <a:xfrm flipH="1">
            <a:off x="8708400" y="2475000"/>
            <a:ext cx="669600" cy="0"/>
          </a:xfrm>
          <a:prstGeom prst="line">
            <a:avLst/>
          </a:prstGeom>
          <a:ln w="53975">
            <a:solidFill>
              <a:srgbClr val="4792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Ellipse 5"/>
          <p:cNvSpPr/>
          <p:nvPr/>
        </p:nvSpPr>
        <p:spPr>
          <a:xfrm>
            <a:off x="9378000" y="1526400"/>
            <a:ext cx="1897200" cy="1897200"/>
          </a:xfrm>
          <a:prstGeom prst="ellipse">
            <a:avLst/>
          </a:prstGeom>
          <a:solidFill>
            <a:schemeClr val="bg1"/>
          </a:solidFill>
          <a:ln w="53975">
            <a:solidFill>
              <a:srgbClr val="4792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de-DE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5" name="Ellipse 4"/>
          <p:cNvSpPr/>
          <p:nvPr/>
        </p:nvSpPr>
        <p:spPr>
          <a:xfrm>
            <a:off x="6253200" y="1247400"/>
            <a:ext cx="2455200" cy="2455200"/>
          </a:xfrm>
          <a:prstGeom prst="ellipse">
            <a:avLst/>
          </a:prstGeom>
          <a:solidFill>
            <a:srgbClr val="479223"/>
          </a:solidFill>
          <a:ln w="53975">
            <a:solidFill>
              <a:srgbClr val="4792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de-DE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4" name="Ellipse 3"/>
          <p:cNvSpPr/>
          <p:nvPr/>
        </p:nvSpPr>
        <p:spPr>
          <a:xfrm>
            <a:off x="3620905" y="1526400"/>
            <a:ext cx="1897200" cy="1897200"/>
          </a:xfrm>
          <a:prstGeom prst="ellipse">
            <a:avLst/>
          </a:prstGeom>
          <a:noFill/>
          <a:ln w="53975">
            <a:solidFill>
              <a:srgbClr val="4792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de-DE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grpSp>
        <p:nvGrpSpPr>
          <p:cNvPr id="60" name="Gruppieren 59"/>
          <p:cNvGrpSpPr/>
          <p:nvPr/>
        </p:nvGrpSpPr>
        <p:grpSpPr>
          <a:xfrm>
            <a:off x="918000" y="1526400"/>
            <a:ext cx="1897200" cy="1897200"/>
            <a:chOff x="1241425" y="2548890"/>
            <a:chExt cx="948690" cy="948690"/>
          </a:xfrm>
        </p:grpSpPr>
        <p:sp>
          <p:nvSpPr>
            <p:cNvPr id="3" name="Ellipse 2"/>
            <p:cNvSpPr/>
            <p:nvPr/>
          </p:nvSpPr>
          <p:spPr>
            <a:xfrm>
              <a:off x="1241425" y="2548890"/>
              <a:ext cx="948690" cy="948690"/>
            </a:xfrm>
            <a:prstGeom prst="ellipse">
              <a:avLst/>
            </a:prstGeom>
            <a:noFill/>
            <a:ln w="53975">
              <a:solidFill>
                <a:srgbClr val="47922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de-DE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pic>
          <p:nvPicPr>
            <p:cNvPr id="59" name="Grafik 58" descr="Lupe"/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328545" y="2658690"/>
              <a:ext cx="729090" cy="729090"/>
            </a:xfrm>
            <a:prstGeom prst="rect">
              <a:avLst/>
            </a:prstGeom>
          </p:spPr>
        </p:pic>
      </p:grpSp>
      <p:sp>
        <p:nvSpPr>
          <p:cNvPr id="2" name="Textfeld 1"/>
          <p:cNvSpPr txBox="1"/>
          <p:nvPr/>
        </p:nvSpPr>
        <p:spPr>
          <a:xfrm>
            <a:off x="627915" y="3855638"/>
            <a:ext cx="23866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Open Sans"/>
              </a:rPr>
              <a:t>Entwicklungsprozess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schemeClr val="accent3">
                  <a:lumMod val="50000"/>
                </a:schemeClr>
              </a:solidFill>
              <a:effectLst/>
              <a:uLnTx/>
              <a:uFillTx/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8" name="object 14"/>
          <p:cNvSpPr/>
          <p:nvPr/>
        </p:nvSpPr>
        <p:spPr>
          <a:xfrm>
            <a:off x="9177771" y="294894"/>
            <a:ext cx="2097291" cy="6771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Textfeld 8"/>
          <p:cNvSpPr txBox="1"/>
          <p:nvPr/>
        </p:nvSpPr>
        <p:spPr>
          <a:xfrm>
            <a:off x="3724657" y="3855638"/>
            <a:ext cx="20355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Gesamtsystem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schemeClr val="accent3">
                  <a:lumMod val="50000"/>
                </a:schemeClr>
              </a:solidFill>
              <a:effectLst/>
              <a:uLnTx/>
              <a:uFillTx/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10" name="Textfeld 9"/>
          <p:cNvSpPr txBox="1"/>
          <p:nvPr/>
        </p:nvSpPr>
        <p:spPr>
          <a:xfrm>
            <a:off x="6431811" y="3855638"/>
            <a:ext cx="20355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Subsysteme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schemeClr val="accent3">
                  <a:lumMod val="50000"/>
                </a:schemeClr>
              </a:solidFill>
              <a:effectLst/>
              <a:uLnTx/>
              <a:uFillTx/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9304623" y="3855638"/>
            <a:ext cx="203553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Validierung &amp; Verifikation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schemeClr val="accent3">
                  <a:lumMod val="50000"/>
                </a:schemeClr>
              </a:solidFill>
              <a:effectLst/>
              <a:uLnTx/>
              <a:uFillTx/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20" name="Grafik 19" descr="Zahnräder Silhouette">
            <a:extLst>
              <a:ext uri="{FF2B5EF4-FFF2-40B4-BE49-F238E27FC236}">
                <a16:creationId xmlns:a16="http://schemas.microsoft.com/office/drawing/2014/main" id="{224C5887-09F5-465F-3A9F-1724BE85FA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32200" y="1550481"/>
            <a:ext cx="1849038" cy="1849038"/>
          </a:xfrm>
          <a:prstGeom prst="rect">
            <a:avLst/>
          </a:prstGeom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6EDC8E59-DE75-6117-2BA9-DA86A6FDC85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899905" y="1757241"/>
            <a:ext cx="1219200" cy="1219200"/>
          </a:xfrm>
          <a:prstGeom prst="rect">
            <a:avLst/>
          </a:prstGeom>
        </p:spPr>
      </p:pic>
      <p:pic>
        <p:nvPicPr>
          <p:cNvPr id="42" name="Grafik 41">
            <a:extLst>
              <a:ext uri="{FF2B5EF4-FFF2-40B4-BE49-F238E27FC236}">
                <a16:creationId xmlns:a16="http://schemas.microsoft.com/office/drawing/2014/main" id="{874EDE0E-BAF5-9240-0514-A21F5E13C023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colorTemperature colorTemp="5900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16" y="1874717"/>
            <a:ext cx="1221167" cy="11982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Gerader Verbinder 23"/>
          <p:cNvCxnSpPr>
            <a:stCxn id="4" idx="2"/>
            <a:endCxn id="3" idx="6"/>
          </p:cNvCxnSpPr>
          <p:nvPr/>
        </p:nvCxnSpPr>
        <p:spPr>
          <a:xfrm flipH="1">
            <a:off x="2815200" y="2475000"/>
            <a:ext cx="805705" cy="0"/>
          </a:xfrm>
          <a:prstGeom prst="line">
            <a:avLst/>
          </a:prstGeom>
          <a:ln w="53975">
            <a:solidFill>
              <a:srgbClr val="4792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r Verbinder 24"/>
          <p:cNvCxnSpPr>
            <a:stCxn id="5" idx="2"/>
            <a:endCxn id="4" idx="6"/>
          </p:cNvCxnSpPr>
          <p:nvPr/>
        </p:nvCxnSpPr>
        <p:spPr>
          <a:xfrm flipH="1">
            <a:off x="5518105" y="2475000"/>
            <a:ext cx="805705" cy="0"/>
          </a:xfrm>
          <a:prstGeom prst="line">
            <a:avLst/>
          </a:prstGeom>
          <a:ln w="53975">
            <a:solidFill>
              <a:srgbClr val="4792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/>
          <p:cNvCxnSpPr>
            <a:stCxn id="6" idx="2"/>
            <a:endCxn id="5" idx="6"/>
          </p:cNvCxnSpPr>
          <p:nvPr/>
        </p:nvCxnSpPr>
        <p:spPr>
          <a:xfrm flipH="1">
            <a:off x="8221010" y="2475000"/>
            <a:ext cx="805705" cy="0"/>
          </a:xfrm>
          <a:prstGeom prst="line">
            <a:avLst/>
          </a:prstGeom>
          <a:ln w="53975">
            <a:solidFill>
              <a:srgbClr val="4792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Ellipse 5"/>
          <p:cNvSpPr/>
          <p:nvPr/>
        </p:nvSpPr>
        <p:spPr>
          <a:xfrm>
            <a:off x="9026715" y="1247400"/>
            <a:ext cx="2455200" cy="2455200"/>
          </a:xfrm>
          <a:prstGeom prst="ellipse">
            <a:avLst/>
          </a:prstGeom>
          <a:solidFill>
            <a:srgbClr val="479223"/>
          </a:solidFill>
          <a:ln w="53975">
            <a:solidFill>
              <a:srgbClr val="4792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de-DE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5" name="Ellipse 4"/>
          <p:cNvSpPr/>
          <p:nvPr/>
        </p:nvSpPr>
        <p:spPr>
          <a:xfrm>
            <a:off x="6323810" y="1526400"/>
            <a:ext cx="1897200" cy="1897200"/>
          </a:xfrm>
          <a:prstGeom prst="ellipse">
            <a:avLst/>
          </a:prstGeom>
          <a:noFill/>
          <a:ln w="53975">
            <a:solidFill>
              <a:srgbClr val="4792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de-DE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4" name="Ellipse 3"/>
          <p:cNvSpPr/>
          <p:nvPr/>
        </p:nvSpPr>
        <p:spPr>
          <a:xfrm>
            <a:off x="3620905" y="1526400"/>
            <a:ext cx="1897200" cy="1897200"/>
          </a:xfrm>
          <a:prstGeom prst="ellipse">
            <a:avLst/>
          </a:prstGeom>
          <a:noFill/>
          <a:ln w="53975">
            <a:solidFill>
              <a:srgbClr val="4792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de-DE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grpSp>
        <p:nvGrpSpPr>
          <p:cNvPr id="60" name="Gruppieren 59"/>
          <p:cNvGrpSpPr/>
          <p:nvPr/>
        </p:nvGrpSpPr>
        <p:grpSpPr>
          <a:xfrm>
            <a:off x="918000" y="1526400"/>
            <a:ext cx="1897200" cy="1897200"/>
            <a:chOff x="1241425" y="2548890"/>
            <a:chExt cx="948690" cy="948690"/>
          </a:xfrm>
        </p:grpSpPr>
        <p:sp>
          <p:nvSpPr>
            <p:cNvPr id="3" name="Ellipse 2"/>
            <p:cNvSpPr/>
            <p:nvPr/>
          </p:nvSpPr>
          <p:spPr>
            <a:xfrm>
              <a:off x="1241425" y="2548890"/>
              <a:ext cx="948690" cy="948690"/>
            </a:xfrm>
            <a:prstGeom prst="ellipse">
              <a:avLst/>
            </a:prstGeom>
            <a:noFill/>
            <a:ln w="53975">
              <a:solidFill>
                <a:srgbClr val="47922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de-DE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pic>
          <p:nvPicPr>
            <p:cNvPr id="59" name="Grafik 58" descr="Lupe"/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328545" y="2658690"/>
              <a:ext cx="729090" cy="729090"/>
            </a:xfrm>
            <a:prstGeom prst="rect">
              <a:avLst/>
            </a:prstGeom>
          </p:spPr>
        </p:pic>
      </p:grpSp>
      <p:sp>
        <p:nvSpPr>
          <p:cNvPr id="2" name="Textfeld 1"/>
          <p:cNvSpPr txBox="1"/>
          <p:nvPr/>
        </p:nvSpPr>
        <p:spPr>
          <a:xfrm>
            <a:off x="851843" y="3855639"/>
            <a:ext cx="203553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Open Sans"/>
              </a:rPr>
              <a:t>Entwicklungsprozess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schemeClr val="accent3">
                  <a:lumMod val="50000"/>
                </a:schemeClr>
              </a:solidFill>
              <a:effectLst/>
              <a:uLnTx/>
              <a:uFillTx/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8" name="object 14"/>
          <p:cNvSpPr/>
          <p:nvPr/>
        </p:nvSpPr>
        <p:spPr>
          <a:xfrm>
            <a:off x="9177771" y="294894"/>
            <a:ext cx="2097291" cy="6771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Textfeld 8"/>
          <p:cNvSpPr txBox="1"/>
          <p:nvPr/>
        </p:nvSpPr>
        <p:spPr>
          <a:xfrm>
            <a:off x="3724657" y="3855638"/>
            <a:ext cx="20355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Gesamtsystem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schemeClr val="accent3">
                  <a:lumMod val="50000"/>
                </a:schemeClr>
              </a:solidFill>
              <a:effectLst/>
              <a:uLnTx/>
              <a:uFillTx/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10" name="Textfeld 9"/>
          <p:cNvSpPr txBox="1"/>
          <p:nvPr/>
        </p:nvSpPr>
        <p:spPr>
          <a:xfrm>
            <a:off x="6431811" y="3855638"/>
            <a:ext cx="20355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Subsysteme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schemeClr val="accent3">
                  <a:lumMod val="50000"/>
                </a:schemeClr>
              </a:solidFill>
              <a:effectLst/>
              <a:uLnTx/>
              <a:uFillTx/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9310876" y="3855638"/>
            <a:ext cx="203553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Validierung &amp; Verifikation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schemeClr val="accent3">
                  <a:lumMod val="50000"/>
                </a:schemeClr>
              </a:solidFill>
              <a:effectLst/>
              <a:uLnTx/>
              <a:uFillTx/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D10DC684-DE3D-8CD7-2E2A-31C5C9E4F1E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5900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16" y="1874717"/>
            <a:ext cx="1221167" cy="1198270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0F4F373A-FECF-4BBA-7C21-DF48F9E0FB4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899905" y="1757241"/>
            <a:ext cx="1219200" cy="1219200"/>
          </a:xfrm>
          <a:prstGeom prst="rect">
            <a:avLst/>
          </a:prstGeom>
        </p:spPr>
      </p:pic>
      <p:pic>
        <p:nvPicPr>
          <p:cNvPr id="16" name="Grafik 15" descr="Zahnräder Silhouette">
            <a:extLst>
              <a:ext uri="{FF2B5EF4-FFF2-40B4-BE49-F238E27FC236}">
                <a16:creationId xmlns:a16="http://schemas.microsoft.com/office/drawing/2014/main" id="{D3B938FF-50E4-28C1-3361-EE928AAA2B2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323810" y="1526400"/>
            <a:ext cx="1849038" cy="184903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706B047-5997-C203-47BB-80FCD12055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6938" y="294894"/>
            <a:ext cx="7774135" cy="677108"/>
          </a:xfrm>
        </p:spPr>
        <p:txBody>
          <a:bodyPr/>
          <a:lstStyle/>
          <a:p>
            <a:r>
              <a:rPr lang="de-DE" dirty="0"/>
              <a:t>Validierung der Subsysteme </a:t>
            </a:r>
          </a:p>
        </p:txBody>
      </p:sp>
      <p:sp>
        <p:nvSpPr>
          <p:cNvPr id="7" name="object 14">
            <a:extLst>
              <a:ext uri="{FF2B5EF4-FFF2-40B4-BE49-F238E27FC236}">
                <a16:creationId xmlns:a16="http://schemas.microsoft.com/office/drawing/2014/main" id="{F245E6C1-46FE-A098-485F-1FAB8FFD557F}"/>
              </a:ext>
            </a:extLst>
          </p:cNvPr>
          <p:cNvSpPr/>
          <p:nvPr/>
        </p:nvSpPr>
        <p:spPr>
          <a:xfrm>
            <a:off x="9177771" y="294894"/>
            <a:ext cx="2097291" cy="6771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3" name="Diagramm 2">
            <a:extLst>
              <a:ext uri="{FF2B5EF4-FFF2-40B4-BE49-F238E27FC236}">
                <a16:creationId xmlns:a16="http://schemas.microsoft.com/office/drawing/2014/main" id="{FAF46AD7-389D-40F3-DEEE-5586315F353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69270964"/>
              </p:ext>
            </p:extLst>
          </p:nvPr>
        </p:nvGraphicFramePr>
        <p:xfrm>
          <a:off x="1302113" y="1077280"/>
          <a:ext cx="9957344" cy="48548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9" name="Grafik 8">
            <a:extLst>
              <a:ext uri="{FF2B5EF4-FFF2-40B4-BE49-F238E27FC236}">
                <a16:creationId xmlns:a16="http://schemas.microsoft.com/office/drawing/2014/main" id="{35F9A300-7666-EC87-FE48-2197CD721D5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6413" y="972002"/>
            <a:ext cx="1136997" cy="1136997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3BF04D35-9182-F1CB-FC13-793BD633C5C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6414" y="1954093"/>
            <a:ext cx="1136997" cy="1136997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57FAD629-CAF0-0D93-65F9-69524D65FBE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6414" y="2936183"/>
            <a:ext cx="1136997" cy="1136997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D0D26FFC-F590-3880-F953-126711F21D0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6415" y="3918274"/>
            <a:ext cx="1136997" cy="1136997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F46A63C5-083D-DB04-4FB1-5EBAE602C1E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6416" y="4949993"/>
            <a:ext cx="1136997" cy="1136997"/>
          </a:xfrm>
          <a:prstGeom prst="rect">
            <a:avLst/>
          </a:prstGeom>
        </p:spPr>
      </p:pic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A7DD8F26-A1BC-E445-1818-BAFB17F58799}"/>
              </a:ext>
            </a:extLst>
          </p:cNvPr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r>
              <a:rPr lang="de-DE"/>
              <a:t>24.03.2023</a:t>
            </a:r>
          </a:p>
        </p:txBody>
      </p:sp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F4E14173-362B-14BD-A40A-F4DD642D0AF1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CE852604-4D3B-46CE-898C-78A822F90149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735074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706B047-5997-C203-47BB-80FCD12055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6937" y="294894"/>
            <a:ext cx="8432161" cy="1354217"/>
          </a:xfrm>
        </p:spPr>
        <p:txBody>
          <a:bodyPr/>
          <a:lstStyle/>
          <a:p>
            <a:r>
              <a:rPr lang="de-DE" dirty="0"/>
              <a:t>Verifikation des Gesamtsystems</a:t>
            </a:r>
          </a:p>
        </p:txBody>
      </p:sp>
      <p:sp>
        <p:nvSpPr>
          <p:cNvPr id="7" name="object 14">
            <a:extLst>
              <a:ext uri="{FF2B5EF4-FFF2-40B4-BE49-F238E27FC236}">
                <a16:creationId xmlns:a16="http://schemas.microsoft.com/office/drawing/2014/main" id="{F245E6C1-46FE-A098-485F-1FAB8FFD557F}"/>
              </a:ext>
            </a:extLst>
          </p:cNvPr>
          <p:cNvSpPr/>
          <p:nvPr/>
        </p:nvSpPr>
        <p:spPr>
          <a:xfrm>
            <a:off x="9177771" y="294894"/>
            <a:ext cx="2097291" cy="6771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3" name="Diagramm 2">
            <a:extLst>
              <a:ext uri="{FF2B5EF4-FFF2-40B4-BE49-F238E27FC236}">
                <a16:creationId xmlns:a16="http://schemas.microsoft.com/office/drawing/2014/main" id="{E0F2586B-88DD-DA72-2CAC-99A4EC42E77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65162294"/>
              </p:ext>
            </p:extLst>
          </p:nvPr>
        </p:nvGraphicFramePr>
        <p:xfrm>
          <a:off x="2032000" y="876693"/>
          <a:ext cx="8128000" cy="51470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DBE071B7-5F5A-FE1C-23B4-F4740EEE4CC6}"/>
              </a:ext>
            </a:extLst>
          </p:cNvPr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r>
              <a:rPr lang="de-DE"/>
              <a:t>24.03.2023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0FC06D73-B916-10B5-2AC3-3364F7BF7B9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CE852604-4D3B-46CE-898C-78A822F90149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410136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06DA9DF9-31F7-4056-B42E-878CC92417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EA3C114-E5B5-EA9F-5B07-D864B70D74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43467"/>
            <a:ext cx="4620584" cy="45671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rtl="0">
              <a:lnSpc>
                <a:spcPct val="90000"/>
              </a:lnSpc>
              <a:spcBef>
                <a:spcPct val="0"/>
              </a:spcBef>
            </a:pPr>
            <a:r>
              <a:rPr lang="en-US" kern="1200">
                <a:solidFill>
                  <a:schemeClr val="tx1"/>
                </a:solidFill>
                <a:latin typeface="+mj-lt"/>
                <a:cs typeface="+mj-cs"/>
              </a:rPr>
              <a:t>Vielen</a:t>
            </a:r>
            <a:r>
              <a:rPr lang="en-US" kern="1200" dirty="0">
                <a:solidFill>
                  <a:schemeClr val="tx1"/>
                </a:solidFill>
                <a:latin typeface="+mj-lt"/>
                <a:cs typeface="+mj-cs"/>
              </a:rPr>
              <a:t> Dank für </a:t>
            </a:r>
            <a:r>
              <a:rPr lang="en-US" kern="1200">
                <a:solidFill>
                  <a:schemeClr val="tx1"/>
                </a:solidFill>
                <a:latin typeface="+mj-lt"/>
                <a:cs typeface="+mj-cs"/>
              </a:rPr>
              <a:t>Ihre</a:t>
            </a:r>
            <a:r>
              <a:rPr lang="en-US" kern="1200" dirty="0">
                <a:solidFill>
                  <a:schemeClr val="tx1"/>
                </a:solidFill>
                <a:latin typeface="+mj-lt"/>
                <a:cs typeface="+mj-cs"/>
              </a:rPr>
              <a:t> </a:t>
            </a:r>
            <a:r>
              <a:rPr lang="en-US" kern="1200">
                <a:solidFill>
                  <a:schemeClr val="tx1"/>
                </a:solidFill>
                <a:latin typeface="+mj-lt"/>
                <a:cs typeface="+mj-cs"/>
              </a:rPr>
              <a:t>Aufmerksamkeit</a:t>
            </a:r>
            <a:endParaRPr lang="en-US" kern="1200" dirty="0">
              <a:solidFill>
                <a:schemeClr val="tx1"/>
              </a:solidFill>
              <a:latin typeface="+mj-lt"/>
              <a:cs typeface="+mj-cs"/>
            </a:endParaRP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EB423C26-A083-2C48-DF23-3FBFA759D565}"/>
              </a:ext>
            </a:extLst>
          </p:cNvPr>
          <p:cNvSpPr>
            <a:spLocks noGrp="1"/>
          </p:cNvSpPr>
          <p:nvPr>
            <p:ph type="dt" sz="half" idx="6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sz="120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t>24.03.2023</a:t>
            </a:r>
          </a:p>
        </p:txBody>
      </p:sp>
      <p:pic>
        <p:nvPicPr>
          <p:cNvPr id="3" name="Grafik 2" descr="Ein Bild, das Boden, Wand, Im Haus, Schlafzimmer enthält.&#10;&#10;Automatisch generierte Beschreibung">
            <a:extLst>
              <a:ext uri="{FF2B5EF4-FFF2-40B4-BE49-F238E27FC236}">
                <a16:creationId xmlns:a16="http://schemas.microsoft.com/office/drawing/2014/main" id="{4D3AEEBB-BC54-F6B4-2E63-04A52835ACA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63" r="-2" b="8163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54E87AE-A1F9-B63E-9445-E05A3F5EB77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  <a:defRPr/>
            </a:pPr>
            <a:fld id="{CE852604-4D3B-46CE-898C-78A822F90149}" type="slidenum">
              <a:rPr lang="en-US" sz="1200">
                <a:solidFill>
                  <a:srgbClr val="FFFFFF"/>
                </a:solidFill>
                <a:latin typeface="Calibri" panose="020F0502020204030204"/>
                <a:cs typeface="+mn-cs"/>
              </a:rPr>
              <a:pPr algn="r">
                <a:spcAft>
                  <a:spcPts val="600"/>
                </a:spcAft>
                <a:defRPr/>
              </a:pPr>
              <a:t>26</a:t>
            </a:fld>
            <a:endParaRPr lang="en-US" sz="1200">
              <a:solidFill>
                <a:srgbClr val="FFFFFF"/>
              </a:solidFill>
              <a:latin typeface="Calibri" panose="020F0502020204030204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093012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Gerader Verbinder 23"/>
          <p:cNvCxnSpPr>
            <a:stCxn id="4" idx="2"/>
            <a:endCxn id="3" idx="6"/>
          </p:cNvCxnSpPr>
          <p:nvPr/>
        </p:nvCxnSpPr>
        <p:spPr>
          <a:xfrm flipH="1">
            <a:off x="3003518" y="2475000"/>
            <a:ext cx="621682" cy="0"/>
          </a:xfrm>
          <a:prstGeom prst="line">
            <a:avLst/>
          </a:prstGeom>
          <a:ln w="53975">
            <a:solidFill>
              <a:srgbClr val="4792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r Verbinder 24"/>
          <p:cNvCxnSpPr>
            <a:stCxn id="5" idx="2"/>
            <a:endCxn id="4" idx="6"/>
          </p:cNvCxnSpPr>
          <p:nvPr/>
        </p:nvCxnSpPr>
        <p:spPr>
          <a:xfrm flipH="1">
            <a:off x="5522400" y="2475000"/>
            <a:ext cx="979200" cy="0"/>
          </a:xfrm>
          <a:prstGeom prst="line">
            <a:avLst/>
          </a:prstGeom>
          <a:ln w="53975">
            <a:solidFill>
              <a:srgbClr val="4792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/>
          <p:cNvCxnSpPr>
            <a:stCxn id="6" idx="2"/>
            <a:endCxn id="5" idx="6"/>
          </p:cNvCxnSpPr>
          <p:nvPr/>
        </p:nvCxnSpPr>
        <p:spPr>
          <a:xfrm flipH="1">
            <a:off x="8398800" y="2475000"/>
            <a:ext cx="979200" cy="0"/>
          </a:xfrm>
          <a:prstGeom prst="line">
            <a:avLst/>
          </a:prstGeom>
          <a:ln w="53975">
            <a:solidFill>
              <a:srgbClr val="4792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Ellipse 5"/>
          <p:cNvSpPr/>
          <p:nvPr/>
        </p:nvSpPr>
        <p:spPr>
          <a:xfrm>
            <a:off x="9378000" y="1526400"/>
            <a:ext cx="1897200" cy="1897200"/>
          </a:xfrm>
          <a:prstGeom prst="ellipse">
            <a:avLst/>
          </a:prstGeom>
          <a:solidFill>
            <a:schemeClr val="bg1"/>
          </a:solidFill>
          <a:ln w="53975">
            <a:solidFill>
              <a:srgbClr val="4792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de-DE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5" name="Ellipse 4"/>
          <p:cNvSpPr/>
          <p:nvPr/>
        </p:nvSpPr>
        <p:spPr>
          <a:xfrm>
            <a:off x="6501600" y="1526400"/>
            <a:ext cx="1897200" cy="1897200"/>
          </a:xfrm>
          <a:prstGeom prst="ellipse">
            <a:avLst/>
          </a:prstGeom>
          <a:solidFill>
            <a:schemeClr val="bg1"/>
          </a:solidFill>
          <a:ln w="53975">
            <a:solidFill>
              <a:srgbClr val="4792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de-DE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4" name="Ellipse 3"/>
          <p:cNvSpPr/>
          <p:nvPr/>
        </p:nvSpPr>
        <p:spPr>
          <a:xfrm>
            <a:off x="3625200" y="1526400"/>
            <a:ext cx="1897200" cy="1897200"/>
          </a:xfrm>
          <a:prstGeom prst="ellipse">
            <a:avLst/>
          </a:prstGeom>
          <a:solidFill>
            <a:schemeClr val="bg1"/>
          </a:solidFill>
          <a:ln w="53975">
            <a:solidFill>
              <a:srgbClr val="4792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de-DE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grpSp>
        <p:nvGrpSpPr>
          <p:cNvPr id="60" name="Gruppieren 59"/>
          <p:cNvGrpSpPr/>
          <p:nvPr/>
        </p:nvGrpSpPr>
        <p:grpSpPr>
          <a:xfrm>
            <a:off x="547798" y="1247140"/>
            <a:ext cx="2455720" cy="2455720"/>
            <a:chOff x="1241425" y="2548890"/>
            <a:chExt cx="948690" cy="948690"/>
          </a:xfrm>
        </p:grpSpPr>
        <p:sp>
          <p:nvSpPr>
            <p:cNvPr id="3" name="Ellipse 2"/>
            <p:cNvSpPr/>
            <p:nvPr/>
          </p:nvSpPr>
          <p:spPr>
            <a:xfrm>
              <a:off x="1241425" y="2548890"/>
              <a:ext cx="948690" cy="948690"/>
            </a:xfrm>
            <a:prstGeom prst="ellipse">
              <a:avLst/>
            </a:prstGeom>
            <a:solidFill>
              <a:srgbClr val="479223"/>
            </a:solidFill>
            <a:ln w="53975">
              <a:solidFill>
                <a:srgbClr val="47922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de-DE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pic>
          <p:nvPicPr>
            <p:cNvPr id="59" name="Grafik 58" descr="Lupe"/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328545" y="2658690"/>
              <a:ext cx="729090" cy="729090"/>
            </a:xfrm>
            <a:prstGeom prst="rect">
              <a:avLst/>
            </a:prstGeom>
          </p:spPr>
        </p:pic>
      </p:grpSp>
      <p:sp>
        <p:nvSpPr>
          <p:cNvPr id="2" name="Textfeld 1"/>
          <p:cNvSpPr txBox="1"/>
          <p:nvPr/>
        </p:nvSpPr>
        <p:spPr>
          <a:xfrm>
            <a:off x="489089" y="3853494"/>
            <a:ext cx="24557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lang="de-DE" dirty="0">
                <a:solidFill>
                  <a:schemeClr val="accent3">
                    <a:lumMod val="50000"/>
                  </a:schemeClr>
                </a:solidFill>
                <a:latin typeface="Open Sans"/>
              </a:rPr>
              <a:t>Entwicklungsprozess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schemeClr val="accent3">
                  <a:lumMod val="50000"/>
                </a:schemeClr>
              </a:solidFill>
              <a:effectLst/>
              <a:uLnTx/>
              <a:uFillTx/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8" name="object 14"/>
          <p:cNvSpPr/>
          <p:nvPr/>
        </p:nvSpPr>
        <p:spPr>
          <a:xfrm>
            <a:off x="9177771" y="294894"/>
            <a:ext cx="2097291" cy="6771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Textfeld 8"/>
          <p:cNvSpPr txBox="1"/>
          <p:nvPr/>
        </p:nvSpPr>
        <p:spPr>
          <a:xfrm>
            <a:off x="3555015" y="3668827"/>
            <a:ext cx="20355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ffectLst/>
                <a:uLnTx/>
                <a:uFillTx/>
                <a:latin typeface="Open Sans"/>
                <a:ea typeface="Open Sans Light" panose="020B0306030504020204" pitchFamily="34" charset="0"/>
                <a:cs typeface="Open Sans Light" panose="020B0306030504020204" pitchFamily="34" charset="0"/>
              </a:rPr>
              <a:t>Gesamtsystem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schemeClr val="accent3">
                  <a:lumMod val="50000"/>
                </a:schemeClr>
              </a:solidFill>
              <a:effectLst/>
              <a:uLnTx/>
              <a:uFillTx/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10" name="Textfeld 9"/>
          <p:cNvSpPr txBox="1"/>
          <p:nvPr/>
        </p:nvSpPr>
        <p:spPr>
          <a:xfrm>
            <a:off x="6431810" y="3662068"/>
            <a:ext cx="20355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Subsysteme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schemeClr val="accent3">
                  <a:lumMod val="50000"/>
                </a:schemeClr>
              </a:solidFill>
              <a:effectLst/>
              <a:uLnTx/>
              <a:uFillTx/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9308605" y="3668828"/>
            <a:ext cx="203553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Validierung &amp; Verifikation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schemeClr val="accent3">
                  <a:lumMod val="50000"/>
                </a:schemeClr>
              </a:solidFill>
              <a:effectLst/>
              <a:uLnTx/>
              <a:uFillTx/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C636BF64-5D38-2213-4FB0-EAEADA64DE7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5900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16" y="1874717"/>
            <a:ext cx="1221167" cy="1198270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E2F02517-14F3-6F15-AB4E-A46DDE4F354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899905" y="1757241"/>
            <a:ext cx="1219200" cy="1219200"/>
          </a:xfrm>
          <a:prstGeom prst="rect">
            <a:avLst/>
          </a:prstGeom>
        </p:spPr>
      </p:pic>
      <p:pic>
        <p:nvPicPr>
          <p:cNvPr id="16" name="Grafik 15" descr="Zahnräder Silhouette">
            <a:extLst>
              <a:ext uri="{FF2B5EF4-FFF2-40B4-BE49-F238E27FC236}">
                <a16:creationId xmlns:a16="http://schemas.microsoft.com/office/drawing/2014/main" id="{E5580284-5F13-9FF1-8693-86DDED40C4F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532200" y="1550481"/>
            <a:ext cx="1849038" cy="184903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4"/>
          <p:cNvSpPr/>
          <p:nvPr/>
        </p:nvSpPr>
        <p:spPr>
          <a:xfrm>
            <a:off x="9177771" y="294894"/>
            <a:ext cx="2097291" cy="6771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DCDA4647-EB0B-A4DC-D2CE-0427E23F936D}"/>
              </a:ext>
            </a:extLst>
          </p:cNvPr>
          <p:cNvSpPr txBox="1"/>
          <p:nvPr/>
        </p:nvSpPr>
        <p:spPr>
          <a:xfrm>
            <a:off x="916937" y="538385"/>
            <a:ext cx="594533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400" dirty="0">
                <a:solidFill>
                  <a:srgbClr val="479223"/>
                </a:solidFill>
                <a:latin typeface="Trebuchet MS" panose="020B0603020202020204" pitchFamily="34" charset="0"/>
              </a:rPr>
              <a:t>Annahmen</a:t>
            </a:r>
          </a:p>
        </p:txBody>
      </p:sp>
      <p:graphicFrame>
        <p:nvGraphicFramePr>
          <p:cNvPr id="3" name="Diagramm 2">
            <a:extLst>
              <a:ext uri="{FF2B5EF4-FFF2-40B4-BE49-F238E27FC236}">
                <a16:creationId xmlns:a16="http://schemas.microsoft.com/office/drawing/2014/main" id="{4F1D6002-21B1-02C6-1C8C-D8CAD054E28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87714736"/>
              </p:ext>
            </p:extLst>
          </p:nvPr>
        </p:nvGraphicFramePr>
        <p:xfrm>
          <a:off x="2032000" y="900948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3720546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16938" y="294894"/>
            <a:ext cx="5179062" cy="1354217"/>
          </a:xfrm>
        </p:spPr>
        <p:txBody>
          <a:bodyPr/>
          <a:lstStyle/>
          <a:p>
            <a:r>
              <a:rPr lang="de-DE" dirty="0"/>
              <a:t>Entwicklungsprozess</a:t>
            </a:r>
          </a:p>
        </p:txBody>
      </p:sp>
      <p:sp>
        <p:nvSpPr>
          <p:cNvPr id="4" name="object 14"/>
          <p:cNvSpPr/>
          <p:nvPr/>
        </p:nvSpPr>
        <p:spPr>
          <a:xfrm>
            <a:off x="9177771" y="294894"/>
            <a:ext cx="2097291" cy="6771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Google Shape;431;p39">
            <a:extLst>
              <a:ext uri="{FF2B5EF4-FFF2-40B4-BE49-F238E27FC236}">
                <a16:creationId xmlns:a16="http://schemas.microsoft.com/office/drawing/2014/main" id="{DB754EF3-DD60-4C09-E269-7D0F786DC526}"/>
              </a:ext>
            </a:extLst>
          </p:cNvPr>
          <p:cNvSpPr/>
          <p:nvPr/>
        </p:nvSpPr>
        <p:spPr>
          <a:xfrm>
            <a:off x="0" y="2655470"/>
            <a:ext cx="12192000" cy="1348057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endParaRPr sz="2400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aphicFrame>
        <p:nvGraphicFramePr>
          <p:cNvPr id="6" name="Diagramm 5">
            <a:extLst>
              <a:ext uri="{FF2B5EF4-FFF2-40B4-BE49-F238E27FC236}">
                <a16:creationId xmlns:a16="http://schemas.microsoft.com/office/drawing/2014/main" id="{B44CC6BC-4F17-6A4F-FD62-3A345616B70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56628727"/>
              </p:ext>
            </p:extLst>
          </p:nvPr>
        </p:nvGraphicFramePr>
        <p:xfrm>
          <a:off x="546931" y="137160"/>
          <a:ext cx="11058257" cy="63576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DB1E0998-0698-A04E-C9E0-FE7E4B3E4938}"/>
              </a:ext>
            </a:extLst>
          </p:cNvPr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r>
              <a:rPr lang="de-DE"/>
              <a:t>24.03.2023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DACB08B4-9BED-6A8D-BF62-D85A0679DC4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CE852604-4D3B-46CE-898C-78A822F90149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169756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16938" y="294894"/>
            <a:ext cx="3807461" cy="677108"/>
          </a:xfrm>
        </p:spPr>
        <p:txBody>
          <a:bodyPr/>
          <a:lstStyle/>
          <a:p>
            <a:r>
              <a:rPr lang="de-DE" dirty="0"/>
              <a:t>Sichtweisen</a:t>
            </a:r>
          </a:p>
        </p:txBody>
      </p:sp>
      <p:sp>
        <p:nvSpPr>
          <p:cNvPr id="15" name="object 14"/>
          <p:cNvSpPr/>
          <p:nvPr/>
        </p:nvSpPr>
        <p:spPr>
          <a:xfrm>
            <a:off x="9177771" y="294894"/>
            <a:ext cx="2097291" cy="6771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7" name="Diagramm 16">
            <a:extLst>
              <a:ext uri="{FF2B5EF4-FFF2-40B4-BE49-F238E27FC236}">
                <a16:creationId xmlns:a16="http://schemas.microsoft.com/office/drawing/2014/main" id="{24E0117D-C9D8-EC2A-E8EA-0E40B4D313E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74166930"/>
              </p:ext>
            </p:extLst>
          </p:nvPr>
        </p:nvGraphicFramePr>
        <p:xfrm>
          <a:off x="1792718" y="633448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026" name="Picture 2" descr="Kostenlose Vektorgrafiken zum Thema Fernglas">
            <a:extLst>
              <a:ext uri="{FF2B5EF4-FFF2-40B4-BE49-F238E27FC236}">
                <a16:creationId xmlns:a16="http://schemas.microsoft.com/office/drawing/2014/main" id="{6B11553B-C16A-3A34-87CF-937B9734F5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2497" y="2592887"/>
            <a:ext cx="1976803" cy="1499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968529B-00EF-F3E4-3122-09888FAF5D10}"/>
              </a:ext>
            </a:extLst>
          </p:cNvPr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r>
              <a:rPr lang="de-DE"/>
              <a:t>24.03.2023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91339D0-0DDE-8E3F-10B4-957D99D4C31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CE852604-4D3B-46CE-898C-78A822F90149}" type="slidenum">
              <a:rPr lang="de-DE" smtClean="0"/>
              <a:t>6</a:t>
            </a:fld>
            <a:endParaRPr lang="de-DE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Gerader Verbinder 23"/>
          <p:cNvCxnSpPr>
            <a:stCxn id="4" idx="2"/>
            <a:endCxn id="3" idx="6"/>
          </p:cNvCxnSpPr>
          <p:nvPr/>
        </p:nvCxnSpPr>
        <p:spPr>
          <a:xfrm flipH="1">
            <a:off x="3003518" y="2475000"/>
            <a:ext cx="621682" cy="0"/>
          </a:xfrm>
          <a:prstGeom prst="line">
            <a:avLst/>
          </a:prstGeom>
          <a:ln w="53975">
            <a:solidFill>
              <a:srgbClr val="4792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r Verbinder 24"/>
          <p:cNvCxnSpPr>
            <a:stCxn id="5" idx="2"/>
            <a:endCxn id="4" idx="6"/>
          </p:cNvCxnSpPr>
          <p:nvPr/>
        </p:nvCxnSpPr>
        <p:spPr>
          <a:xfrm flipH="1">
            <a:off x="5522400" y="2475000"/>
            <a:ext cx="979200" cy="0"/>
          </a:xfrm>
          <a:prstGeom prst="line">
            <a:avLst/>
          </a:prstGeom>
          <a:ln w="53975">
            <a:solidFill>
              <a:srgbClr val="4792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/>
          <p:cNvCxnSpPr>
            <a:stCxn id="6" idx="2"/>
            <a:endCxn id="5" idx="6"/>
          </p:cNvCxnSpPr>
          <p:nvPr/>
        </p:nvCxnSpPr>
        <p:spPr>
          <a:xfrm flipH="1">
            <a:off x="8398800" y="2475000"/>
            <a:ext cx="979200" cy="0"/>
          </a:xfrm>
          <a:prstGeom prst="line">
            <a:avLst/>
          </a:prstGeom>
          <a:ln w="53975">
            <a:solidFill>
              <a:srgbClr val="4792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Ellipse 5"/>
          <p:cNvSpPr/>
          <p:nvPr/>
        </p:nvSpPr>
        <p:spPr>
          <a:xfrm>
            <a:off x="9378000" y="1526400"/>
            <a:ext cx="1897200" cy="1897200"/>
          </a:xfrm>
          <a:prstGeom prst="ellipse">
            <a:avLst/>
          </a:prstGeom>
          <a:solidFill>
            <a:schemeClr val="bg1"/>
          </a:solidFill>
          <a:ln w="53975">
            <a:solidFill>
              <a:srgbClr val="4792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de-DE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5" name="Ellipse 4"/>
          <p:cNvSpPr/>
          <p:nvPr/>
        </p:nvSpPr>
        <p:spPr>
          <a:xfrm>
            <a:off x="6501600" y="1526400"/>
            <a:ext cx="1897200" cy="1897200"/>
          </a:xfrm>
          <a:prstGeom prst="ellipse">
            <a:avLst/>
          </a:prstGeom>
          <a:solidFill>
            <a:schemeClr val="bg1"/>
          </a:solidFill>
          <a:ln w="53975">
            <a:solidFill>
              <a:srgbClr val="4792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de-DE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4" name="Ellipse 3"/>
          <p:cNvSpPr/>
          <p:nvPr/>
        </p:nvSpPr>
        <p:spPr>
          <a:xfrm>
            <a:off x="3625200" y="1526400"/>
            <a:ext cx="1897200" cy="1897200"/>
          </a:xfrm>
          <a:prstGeom prst="ellipse">
            <a:avLst/>
          </a:prstGeom>
          <a:solidFill>
            <a:schemeClr val="bg1"/>
          </a:solidFill>
          <a:ln w="53975">
            <a:solidFill>
              <a:srgbClr val="4792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de-DE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grpSp>
        <p:nvGrpSpPr>
          <p:cNvPr id="60" name="Gruppieren 59"/>
          <p:cNvGrpSpPr/>
          <p:nvPr/>
        </p:nvGrpSpPr>
        <p:grpSpPr>
          <a:xfrm>
            <a:off x="547798" y="1247140"/>
            <a:ext cx="2455720" cy="2455720"/>
            <a:chOff x="1241425" y="2548890"/>
            <a:chExt cx="948690" cy="948690"/>
          </a:xfrm>
        </p:grpSpPr>
        <p:sp>
          <p:nvSpPr>
            <p:cNvPr id="3" name="Ellipse 2"/>
            <p:cNvSpPr/>
            <p:nvPr/>
          </p:nvSpPr>
          <p:spPr>
            <a:xfrm>
              <a:off x="1241425" y="2548890"/>
              <a:ext cx="948690" cy="948690"/>
            </a:xfrm>
            <a:prstGeom prst="ellipse">
              <a:avLst/>
            </a:prstGeom>
            <a:solidFill>
              <a:srgbClr val="479223"/>
            </a:solidFill>
            <a:ln w="53975">
              <a:solidFill>
                <a:srgbClr val="47922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de-DE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pic>
          <p:nvPicPr>
            <p:cNvPr id="59" name="Grafik 58" descr="Lupe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28545" y="2658690"/>
              <a:ext cx="729090" cy="729090"/>
            </a:xfrm>
            <a:prstGeom prst="rect">
              <a:avLst/>
            </a:prstGeom>
          </p:spPr>
        </p:pic>
      </p:grpSp>
      <p:sp>
        <p:nvSpPr>
          <p:cNvPr id="2" name="Textfeld 1"/>
          <p:cNvSpPr txBox="1"/>
          <p:nvPr/>
        </p:nvSpPr>
        <p:spPr>
          <a:xfrm>
            <a:off x="489089" y="3853493"/>
            <a:ext cx="24557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Entwicklungsprozess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schemeClr val="accent3">
                  <a:lumMod val="50000"/>
                </a:schemeClr>
              </a:solidFill>
              <a:effectLst/>
              <a:uLnTx/>
              <a:uFillTx/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8" name="object 14"/>
          <p:cNvSpPr/>
          <p:nvPr/>
        </p:nvSpPr>
        <p:spPr>
          <a:xfrm>
            <a:off x="9177909" y="242832"/>
            <a:ext cx="2097291" cy="6771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Textfeld 8"/>
          <p:cNvSpPr txBox="1"/>
          <p:nvPr/>
        </p:nvSpPr>
        <p:spPr>
          <a:xfrm>
            <a:off x="3555015" y="3662068"/>
            <a:ext cx="20355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Gesamtsystem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schemeClr val="accent3">
                  <a:lumMod val="50000"/>
                </a:schemeClr>
              </a:solidFill>
              <a:effectLst/>
              <a:uLnTx/>
              <a:uFillTx/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10" name="Textfeld 9"/>
          <p:cNvSpPr txBox="1"/>
          <p:nvPr/>
        </p:nvSpPr>
        <p:spPr>
          <a:xfrm>
            <a:off x="6431810" y="3662068"/>
            <a:ext cx="20355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Subsysteme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schemeClr val="accent3">
                  <a:lumMod val="50000"/>
                </a:schemeClr>
              </a:solidFill>
              <a:effectLst/>
              <a:uLnTx/>
              <a:uFillTx/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9308605" y="3668828"/>
            <a:ext cx="203553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Validierung &amp; Verifikation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schemeClr val="accent3">
                  <a:lumMod val="50000"/>
                </a:schemeClr>
              </a:solidFill>
              <a:effectLst/>
              <a:uLnTx/>
              <a:uFillTx/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2ED10C94-81A9-B50B-5248-78BAFBF8DAE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900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16" y="1874717"/>
            <a:ext cx="1221167" cy="1198270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DAFE2952-1EDA-D318-B822-2C890251B06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99905" y="1757241"/>
            <a:ext cx="1219200" cy="1219200"/>
          </a:xfrm>
          <a:prstGeom prst="rect">
            <a:avLst/>
          </a:prstGeom>
        </p:spPr>
      </p:pic>
      <p:pic>
        <p:nvPicPr>
          <p:cNvPr id="16" name="Grafik 15" descr="Zahnräder Silhouette">
            <a:extLst>
              <a:ext uri="{FF2B5EF4-FFF2-40B4-BE49-F238E27FC236}">
                <a16:creationId xmlns:a16="http://schemas.microsoft.com/office/drawing/2014/main" id="{39F81582-14B4-4952-7D24-A4D8B5193C1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628438" y="1652713"/>
            <a:ext cx="1642278" cy="164227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Gerader Verbinder 23"/>
          <p:cNvCxnSpPr>
            <a:stCxn id="4" idx="2"/>
            <a:endCxn id="3" idx="6"/>
          </p:cNvCxnSpPr>
          <p:nvPr/>
        </p:nvCxnSpPr>
        <p:spPr>
          <a:xfrm flipH="1">
            <a:off x="2815200" y="2475000"/>
            <a:ext cx="714265" cy="0"/>
          </a:xfrm>
          <a:prstGeom prst="line">
            <a:avLst/>
          </a:prstGeom>
          <a:ln w="53975">
            <a:solidFill>
              <a:srgbClr val="4792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r Verbinder 24"/>
          <p:cNvCxnSpPr>
            <a:stCxn id="5" idx="2"/>
            <a:endCxn id="4" idx="6"/>
          </p:cNvCxnSpPr>
          <p:nvPr/>
        </p:nvCxnSpPr>
        <p:spPr>
          <a:xfrm flipH="1">
            <a:off x="5984665" y="2475000"/>
            <a:ext cx="516935" cy="0"/>
          </a:xfrm>
          <a:prstGeom prst="line">
            <a:avLst/>
          </a:prstGeom>
          <a:ln w="53975">
            <a:solidFill>
              <a:srgbClr val="4792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/>
          <p:cNvCxnSpPr>
            <a:stCxn id="6" idx="2"/>
            <a:endCxn id="5" idx="6"/>
          </p:cNvCxnSpPr>
          <p:nvPr/>
        </p:nvCxnSpPr>
        <p:spPr>
          <a:xfrm flipH="1">
            <a:off x="8398800" y="2475000"/>
            <a:ext cx="979200" cy="0"/>
          </a:xfrm>
          <a:prstGeom prst="line">
            <a:avLst/>
          </a:prstGeom>
          <a:ln w="53975">
            <a:solidFill>
              <a:srgbClr val="4792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Ellipse 5"/>
          <p:cNvSpPr/>
          <p:nvPr/>
        </p:nvSpPr>
        <p:spPr>
          <a:xfrm>
            <a:off x="9378000" y="1526400"/>
            <a:ext cx="1897200" cy="1897200"/>
          </a:xfrm>
          <a:prstGeom prst="ellipse">
            <a:avLst/>
          </a:prstGeom>
          <a:solidFill>
            <a:schemeClr val="bg1"/>
          </a:solidFill>
          <a:ln w="53975">
            <a:solidFill>
              <a:srgbClr val="4792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de-DE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5" name="Ellipse 4"/>
          <p:cNvSpPr/>
          <p:nvPr/>
        </p:nvSpPr>
        <p:spPr>
          <a:xfrm>
            <a:off x="6501600" y="1526400"/>
            <a:ext cx="1897200" cy="1897200"/>
          </a:xfrm>
          <a:prstGeom prst="ellipse">
            <a:avLst/>
          </a:prstGeom>
          <a:solidFill>
            <a:schemeClr val="bg1"/>
          </a:solidFill>
          <a:ln w="53975">
            <a:solidFill>
              <a:srgbClr val="4792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de-DE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4" name="Ellipse 3"/>
          <p:cNvSpPr/>
          <p:nvPr/>
        </p:nvSpPr>
        <p:spPr>
          <a:xfrm>
            <a:off x="3529465" y="1247400"/>
            <a:ext cx="2455200" cy="2455200"/>
          </a:xfrm>
          <a:prstGeom prst="ellipse">
            <a:avLst/>
          </a:prstGeom>
          <a:solidFill>
            <a:srgbClr val="479223"/>
          </a:solidFill>
          <a:ln w="53975">
            <a:solidFill>
              <a:srgbClr val="4792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de-DE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grpSp>
        <p:nvGrpSpPr>
          <p:cNvPr id="60" name="Gruppieren 59"/>
          <p:cNvGrpSpPr/>
          <p:nvPr/>
        </p:nvGrpSpPr>
        <p:grpSpPr>
          <a:xfrm>
            <a:off x="918000" y="1526400"/>
            <a:ext cx="1897200" cy="1897200"/>
            <a:chOff x="1241425" y="2548890"/>
            <a:chExt cx="948690" cy="948690"/>
          </a:xfrm>
        </p:grpSpPr>
        <p:sp>
          <p:nvSpPr>
            <p:cNvPr id="3" name="Ellipse 2"/>
            <p:cNvSpPr/>
            <p:nvPr/>
          </p:nvSpPr>
          <p:spPr>
            <a:xfrm>
              <a:off x="1241425" y="2548890"/>
              <a:ext cx="948690" cy="948690"/>
            </a:xfrm>
            <a:prstGeom prst="ellipse">
              <a:avLst/>
            </a:prstGeom>
            <a:noFill/>
            <a:ln w="53975">
              <a:solidFill>
                <a:srgbClr val="47922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de-DE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pic>
          <p:nvPicPr>
            <p:cNvPr id="59" name="Grafik 58" descr="Lupe"/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328545" y="2658690"/>
              <a:ext cx="729090" cy="729090"/>
            </a:xfrm>
            <a:prstGeom prst="rect">
              <a:avLst/>
            </a:prstGeom>
          </p:spPr>
        </p:pic>
      </p:grpSp>
      <p:sp>
        <p:nvSpPr>
          <p:cNvPr id="2" name="Textfeld 1"/>
          <p:cNvSpPr txBox="1"/>
          <p:nvPr/>
        </p:nvSpPr>
        <p:spPr>
          <a:xfrm>
            <a:off x="614919" y="3597395"/>
            <a:ext cx="24126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Entwicklungsprozess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schemeClr val="accent3">
                  <a:lumMod val="50000"/>
                </a:schemeClr>
              </a:solidFill>
              <a:effectLst/>
              <a:uLnTx/>
              <a:uFillTx/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8" name="object 14"/>
          <p:cNvSpPr/>
          <p:nvPr/>
        </p:nvSpPr>
        <p:spPr>
          <a:xfrm>
            <a:off x="9177771" y="294894"/>
            <a:ext cx="2097291" cy="6771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Textfeld 8"/>
          <p:cNvSpPr txBox="1"/>
          <p:nvPr/>
        </p:nvSpPr>
        <p:spPr>
          <a:xfrm>
            <a:off x="3724657" y="3855638"/>
            <a:ext cx="20355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Gesamtsystem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schemeClr val="accent3">
                  <a:lumMod val="50000"/>
                </a:schemeClr>
              </a:solidFill>
              <a:effectLst/>
              <a:uLnTx/>
              <a:uFillTx/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10" name="Textfeld 9"/>
          <p:cNvSpPr txBox="1"/>
          <p:nvPr/>
        </p:nvSpPr>
        <p:spPr>
          <a:xfrm>
            <a:off x="6431810" y="3662068"/>
            <a:ext cx="20355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Subsysteme</a:t>
            </a:r>
          </a:p>
        </p:txBody>
      </p:sp>
      <p:sp>
        <p:nvSpPr>
          <p:cNvPr id="11" name="Textfeld 10"/>
          <p:cNvSpPr txBox="1"/>
          <p:nvPr/>
        </p:nvSpPr>
        <p:spPr>
          <a:xfrm>
            <a:off x="9308605" y="3668828"/>
            <a:ext cx="203553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Validierung &amp; Verifikation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schemeClr val="accent3">
                  <a:lumMod val="50000"/>
                </a:schemeClr>
              </a:solidFill>
              <a:effectLst/>
              <a:uLnTx/>
              <a:uFillTx/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B2DB0481-9583-3B2D-E065-6546681F14F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5900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16" y="1874717"/>
            <a:ext cx="1221167" cy="1198270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3B515263-1CAC-87D2-F2A8-4586E6CEB47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903468" y="1623079"/>
            <a:ext cx="1634052" cy="1634052"/>
          </a:xfrm>
          <a:prstGeom prst="rect">
            <a:avLst/>
          </a:prstGeom>
        </p:spPr>
      </p:pic>
      <p:pic>
        <p:nvPicPr>
          <p:cNvPr id="16" name="Grafik 15" descr="Zahnräder Silhouette">
            <a:extLst>
              <a:ext uri="{FF2B5EF4-FFF2-40B4-BE49-F238E27FC236}">
                <a16:creationId xmlns:a16="http://schemas.microsoft.com/office/drawing/2014/main" id="{91E51B2B-CB75-13E8-2094-8BB081C7F19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615008" y="1609208"/>
            <a:ext cx="1731583" cy="173158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706B047-5997-C203-47BB-80FCD12055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6938" y="294894"/>
            <a:ext cx="3807461" cy="677108"/>
          </a:xfrm>
        </p:spPr>
        <p:txBody>
          <a:bodyPr/>
          <a:lstStyle/>
          <a:p>
            <a:r>
              <a:rPr lang="de-DE" dirty="0"/>
              <a:t>Gesamtsystem</a:t>
            </a:r>
          </a:p>
        </p:txBody>
      </p:sp>
      <p:sp>
        <p:nvSpPr>
          <p:cNvPr id="7" name="object 14">
            <a:extLst>
              <a:ext uri="{FF2B5EF4-FFF2-40B4-BE49-F238E27FC236}">
                <a16:creationId xmlns:a16="http://schemas.microsoft.com/office/drawing/2014/main" id="{F245E6C1-46FE-A098-485F-1FAB8FFD557F}"/>
              </a:ext>
            </a:extLst>
          </p:cNvPr>
          <p:cNvSpPr/>
          <p:nvPr/>
        </p:nvSpPr>
        <p:spPr>
          <a:xfrm>
            <a:off x="9177771" y="294894"/>
            <a:ext cx="2097291" cy="6771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8199D80A-C1BA-C59C-5B0F-FC0885C6F40C}"/>
              </a:ext>
            </a:extLst>
          </p:cNvPr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r>
              <a:rPr lang="de-DE"/>
              <a:t>24.03.2023</a:t>
            </a:r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7ADBD774-C7A6-B977-912F-AE0EDDB499CA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CE852604-4D3B-46CE-898C-78A822F90149}" type="slidenum">
              <a:rPr lang="de-DE" smtClean="0"/>
              <a:t>9</a:t>
            </a:fld>
            <a:endParaRPr lang="de-DE"/>
          </a:p>
        </p:txBody>
      </p:sp>
      <p:pic>
        <p:nvPicPr>
          <p:cNvPr id="4" name="Grafik 3" descr="Ein Bild, das Boden, Wand, Im Haus, Schlafzimmer enthält.&#10;&#10;Automatisch generierte Beschreibung">
            <a:extLst>
              <a:ext uri="{FF2B5EF4-FFF2-40B4-BE49-F238E27FC236}">
                <a16:creationId xmlns:a16="http://schemas.microsoft.com/office/drawing/2014/main" id="{74FDF7A4-41F7-DE62-C434-8D30FF647EB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9190" y="1060705"/>
            <a:ext cx="3543190" cy="4736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125559"/>
      </p:ext>
    </p:extLst>
  </p:cSld>
  <p:clrMapOvr>
    <a:masterClrMapping/>
  </p:clrMapOvr>
</p:sld>
</file>

<file path=ppt/theme/theme1.xml><?xml version="1.0" encoding="utf-8"?>
<a:theme xmlns:a="http://schemas.openxmlformats.org/drawingml/2006/main" name="Mechatronik_vorlag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Mechatronik_vorlage</Template>
  <TotalTime>0</TotalTime>
  <Words>550</Words>
  <Application>Microsoft Office PowerPoint</Application>
  <PresentationFormat>Breitbild</PresentationFormat>
  <Paragraphs>226</Paragraphs>
  <Slides>26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26</vt:i4>
      </vt:variant>
    </vt:vector>
  </HeadingPairs>
  <TitlesOfParts>
    <vt:vector size="33" baseType="lpstr">
      <vt:lpstr>Arial</vt:lpstr>
      <vt:lpstr>Calibri</vt:lpstr>
      <vt:lpstr>Carlito</vt:lpstr>
      <vt:lpstr>Open Sans</vt:lpstr>
      <vt:lpstr>Open Sans Light</vt:lpstr>
      <vt:lpstr>Trebuchet MS</vt:lpstr>
      <vt:lpstr>Mechatronik_vorlage</vt:lpstr>
      <vt:lpstr>Praktikum Mechatronik Abschlusspräsentation</vt:lpstr>
      <vt:lpstr>PowerPoint-Präsentation</vt:lpstr>
      <vt:lpstr>PowerPoint-Präsentation</vt:lpstr>
      <vt:lpstr>PowerPoint-Präsentation</vt:lpstr>
      <vt:lpstr>Entwicklungsprozess</vt:lpstr>
      <vt:lpstr>Sichtweisen</vt:lpstr>
      <vt:lpstr>PowerPoint-Präsentation</vt:lpstr>
      <vt:lpstr>PowerPoint-Präsentation</vt:lpstr>
      <vt:lpstr>Gesamtsystem</vt:lpstr>
      <vt:lpstr>PowerPoint-Präsentation</vt:lpstr>
      <vt:lpstr>PowerPoint-Präsentation</vt:lpstr>
      <vt:lpstr>Kettenantrieb </vt:lpstr>
      <vt:lpstr>Kraftübertragung  1.Idee Keilriemen</vt:lpstr>
      <vt:lpstr>Kraftübertragung  2.Idee Welle</vt:lpstr>
      <vt:lpstr>Kraftübertragung</vt:lpstr>
      <vt:lpstr>Liftgruppe </vt:lpstr>
      <vt:lpstr>Gabel</vt:lpstr>
      <vt:lpstr>Software &amp; Steuerung</vt:lpstr>
      <vt:lpstr>Umsetzung</vt:lpstr>
      <vt:lpstr>Steuerung</vt:lpstr>
      <vt:lpstr>Elektrischer Aufbau</vt:lpstr>
      <vt:lpstr>PowerPoint-Präsentation</vt:lpstr>
      <vt:lpstr>PowerPoint-Präsentation</vt:lpstr>
      <vt:lpstr>Validierung der Subsysteme </vt:lpstr>
      <vt:lpstr>Verifikation des Gesamtsystems</vt:lpstr>
      <vt:lpstr>Vielen Dank für Ihre Aufmerksamkeit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Praktikum Mechatronik Konzeptpräsentation</dc:title>
  <dc:creator>Jonas Gutbrod</dc:creator>
  <cp:lastModifiedBy>Jonas Gutbrod</cp:lastModifiedBy>
  <cp:revision>47</cp:revision>
  <dcterms:created xsi:type="dcterms:W3CDTF">2023-01-05T03:11:00Z</dcterms:created>
  <dcterms:modified xsi:type="dcterms:W3CDTF">2023-03-23T19:07:14Z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16B5EE99DF0749CC827A7557A66246EE</vt:lpwstr>
  </property>
  <property fmtid="{D5CDD505-2E9C-101B-9397-08002B2CF9AE}" pid="3" name="KSOProductBuildVer">
    <vt:lpwstr>1031-11.2.0.11440</vt:lpwstr>
  </property>
</Properties>
</file>